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8" r:id="rId11"/>
    <p:sldId id="265" r:id="rId12"/>
    <p:sldId id="266" r:id="rId13"/>
    <p:sldId id="267" r:id="rId14"/>
    <p:sldId id="514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4AD4"/>
    <a:srgbClr val="1D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07"/>
    <p:restoredTop sz="94684"/>
  </p:normalViewPr>
  <p:slideViewPr>
    <p:cSldViewPr snapToGrid="0">
      <p:cViewPr>
        <p:scale>
          <a:sx n="105" d="100"/>
          <a:sy n="105" d="100"/>
        </p:scale>
        <p:origin x="10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93687-23F1-554E-BA7B-07AEBC9D5B07}" type="datetimeFigureOut">
              <a:rPr lang="en-US" smtClean="0"/>
              <a:t>4/8/24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08F75-8875-FD4E-880F-A295CAE9D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3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C9F7B-3B70-3A47-A503-97BA971D9B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93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208F75-8875-FD4E-880F-A295CAE9D2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890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F402D-1E40-5B0F-4E78-CE215DDEE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2C3845-7B94-7104-C8EE-E7F92FEDC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31D492-6953-EB3C-AA63-11811F8EF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8C149-EFF6-3958-9484-223836E98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EF97F-0DEE-D20F-EF84-2AFF32DD0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04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98E62-C015-4E6B-BA43-A321E7879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CF1A2E-6592-4ACE-830A-A23D06FE2A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7142E-7C6F-C42E-31E5-A2102848B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9B9D8-5679-FFDB-9D80-07117EC9F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53716-D540-E45B-5B93-CD0F65B17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58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C4FEF0-80CC-7F80-6E49-B8D46343DC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48FB6-7CCC-1E4C-89D8-427858213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2B8C9-A15C-5FCD-4FA7-4622B14B3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78C1F-3CF4-EEF1-C6A5-1B43C8A35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47A45-E4F0-7F09-7675-F9D67205D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66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B2C8-ED28-234F-7E9B-23311845E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EB239-8282-9170-704B-56E2EBC4E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C465A-349B-8B64-0C40-9C269EC77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F71D7-C665-9F4E-B10C-3FFD7DF54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E7F9A-0270-B20A-D219-A4214D33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63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10D7C-C785-8D9F-364D-0FCD9D018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1246A-D455-A3F5-65C0-743616164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2FF63-7A73-9E0D-B30F-5E3B665F0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B50AB-2343-78B4-DDDB-69D5A26A8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E9C67-386F-5EC4-1B87-6DB920166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47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E1B08-28C1-9C25-5296-1DE151022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9F63F-EB74-2DB2-F75D-B8F5B91275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00A4A7-4D63-E194-EDF1-C32D923FE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06BBAA-0AA1-D50F-C443-6E81F4A8E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79CD8E-C5CD-C072-7F02-96CD59C02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D6483-D11F-6736-90AA-4EA3C6D7D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687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120E6-254D-E3B8-CFFD-B6A767AEB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E888F-E66D-7D8E-62F4-CA6BC40F6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A86B37-A0DD-205D-064D-6B4C82DB00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839618-26E2-6E62-591A-BBA1F7D427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A83630-3614-516E-BAF6-8A4F0A1D8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F45D82-82CD-7541-7F70-89F7B9641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582732-6EC0-4C56-17D1-E61354D41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74EBA4-8981-083B-7D92-E41FEE1F3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86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FEC20-C856-9ECF-1540-5C8F09B8D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1466C6-19B1-EEED-16AB-BD14942CD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57A001-DD09-9D7C-DCDF-314EE11D9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E9870-2388-A278-D8B1-9085ECAC4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24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C06480-C8F4-4853-DA1A-700B6891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71AFE8-44AF-5202-AFCB-4986B5990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18E31-661D-7EC1-ECF6-5A5976172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85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5790A-30EE-1DF7-EC72-25B7D9E7E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88222-B957-2A05-2B03-271806CBE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A3D26-B830-7BB0-B0CF-DA2F13578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2B793-5D44-F0E7-87B3-A05210C8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9BC45-742D-D206-D3F6-58F7C900F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3BD3E-651C-EE86-E062-1C27FB4E2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14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C6D7B-C16D-29AA-EEF0-C4BF98A31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143D85-DC5F-4372-80E4-4E05760C16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5E3DC5-5C72-CBAE-E9DF-E6B8107B11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9FC85-FC5F-C599-2619-7D75A0A6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3B6C51-4083-13C8-1BDB-703B0E266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48F9B-2FB5-9359-9E97-B763539C3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44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AA9D7C-7C71-2354-7F01-46AEC9EA3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C07B7-684E-39DD-272D-AE1F80E97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976C7-F154-D98E-48F9-2DD92E61D1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1CF1EB-7E0A-5846-B589-A7A0161DEA64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73B52-49B5-5D6C-BA55-75A6021FB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94627-BD1A-F09B-A3E9-498696929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62A433-ED2E-244C-906A-E5999658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5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2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microsoft.com/office/2007/relationships/hdphoto" Target="../media/hdphoto6.wdp"/><Relationship Id="rId5" Type="http://schemas.openxmlformats.org/officeDocument/2006/relationships/image" Target="../media/image33.png"/><Relationship Id="rId10" Type="http://schemas.microsoft.com/office/2007/relationships/hdphoto" Target="../media/hdphoto5.wdp"/><Relationship Id="rId4" Type="http://schemas.microsoft.com/office/2007/relationships/hdphoto" Target="../media/hdphoto1.wdp"/><Relationship Id="rId9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DE8484-948B-F8C2-C2CA-4066E12C34FB}"/>
              </a:ext>
            </a:extLst>
          </p:cNvPr>
          <p:cNvSpPr txBox="1"/>
          <p:nvPr/>
        </p:nvSpPr>
        <p:spPr>
          <a:xfrm>
            <a:off x="3406353" y="1044554"/>
            <a:ext cx="537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65% missing SNP filter – 50% missing individual filter</a:t>
            </a:r>
          </a:p>
        </p:txBody>
      </p:sp>
    </p:spTree>
    <p:extLst>
      <p:ext uri="{BB962C8B-B14F-4D97-AF65-F5344CB8AC3E}">
        <p14:creationId xmlns:p14="http://schemas.microsoft.com/office/powerpoint/2010/main" val="1624004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40544DBF-E164-6978-58DA-BCE1B8FC1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255" y="1709102"/>
            <a:ext cx="7095490" cy="34397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6722C2-240C-B16D-7B2B-D46155C2166C}"/>
              </a:ext>
            </a:extLst>
          </p:cNvPr>
          <p:cNvSpPr txBox="1"/>
          <p:nvPr/>
        </p:nvSpPr>
        <p:spPr>
          <a:xfrm>
            <a:off x="-2439" y="0"/>
            <a:ext cx="3388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OG 867 SNP set (72.5% missing)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90E2C6-31A0-89B4-0DAA-83EFA3390D89}"/>
              </a:ext>
            </a:extLst>
          </p:cNvPr>
          <p:cNvSpPr txBox="1"/>
          <p:nvPr/>
        </p:nvSpPr>
        <p:spPr>
          <a:xfrm>
            <a:off x="7128691" y="6208217"/>
            <a:ext cx="4693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score = (max(∆AIC) - ∆AIC) / max(∆AIC)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4D8861-D2B2-7C71-816D-2D52456C94FF}"/>
              </a:ext>
            </a:extLst>
          </p:cNvPr>
          <p:cNvSpPr txBox="1"/>
          <p:nvPr/>
        </p:nvSpPr>
        <p:spPr>
          <a:xfrm>
            <a:off x="6945627" y="6489139"/>
            <a:ext cx="5060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AIC</a:t>
            </a:r>
            <a:r>
              <a:rPr lang="en-US" baseline="-25000" dirty="0"/>
              <a:t>W</a:t>
            </a:r>
            <a:r>
              <a:rPr lang="en-US" dirty="0"/>
              <a:t> = exp(-(AIC – min(AIC))/2) / </a:t>
            </a:r>
            <a:r>
              <a:rPr lang="el-GR" dirty="0"/>
              <a:t>Σ</a:t>
            </a:r>
            <a:r>
              <a:rPr lang="en-US" baseline="-25000" dirty="0"/>
              <a:t>exp(-(AIC – min(AIC))/2)</a:t>
            </a:r>
          </a:p>
        </p:txBody>
      </p:sp>
    </p:spTree>
    <p:extLst>
      <p:ext uri="{BB962C8B-B14F-4D97-AF65-F5344CB8AC3E}">
        <p14:creationId xmlns:p14="http://schemas.microsoft.com/office/powerpoint/2010/main" val="2680533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97D7E-2EA5-F6DF-7F53-26C790748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072" y="146775"/>
            <a:ext cx="5613400" cy="295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BD34F6-CA67-0853-087B-5922D3C1C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072" y="3281861"/>
            <a:ext cx="5613400" cy="295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5B6299-BAA7-5BF2-BD83-0D004AB1D66F}"/>
              </a:ext>
            </a:extLst>
          </p:cNvPr>
          <p:cNvSpPr txBox="1"/>
          <p:nvPr/>
        </p:nvSpPr>
        <p:spPr>
          <a:xfrm rot="16200000">
            <a:off x="-770885" y="758853"/>
            <a:ext cx="1911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65% missing SNP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7FA78F-AEB2-5653-76E9-1E7A1F45B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600" y="0"/>
            <a:ext cx="5613400" cy="4610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A4CAE2-4C50-ABEA-E52D-10049B464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332" y="4607340"/>
            <a:ext cx="5613400" cy="22479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37C8E93-85B1-F23A-13A9-1E6079FFBD99}"/>
              </a:ext>
            </a:extLst>
          </p:cNvPr>
          <p:cNvSpPr txBox="1"/>
          <p:nvPr/>
        </p:nvSpPr>
        <p:spPr>
          <a:xfrm>
            <a:off x="757990" y="4836694"/>
            <a:ext cx="13003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No ‘super models’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751012-374F-C066-872A-4CA3C5891391}"/>
              </a:ext>
            </a:extLst>
          </p:cNvPr>
          <p:cNvSpPr txBox="1"/>
          <p:nvPr/>
        </p:nvSpPr>
        <p:spPr>
          <a:xfrm>
            <a:off x="7128691" y="6208217"/>
            <a:ext cx="4693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score = (max(∆AIC) - ∆AIC) / max(∆AIC)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608DA5-6BEB-A4FF-F5E7-E269A9605DBD}"/>
              </a:ext>
            </a:extLst>
          </p:cNvPr>
          <p:cNvSpPr txBox="1"/>
          <p:nvPr/>
        </p:nvSpPr>
        <p:spPr>
          <a:xfrm>
            <a:off x="6945627" y="6489139"/>
            <a:ext cx="5060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AIC</a:t>
            </a:r>
            <a:r>
              <a:rPr lang="en-US" baseline="-25000" dirty="0"/>
              <a:t>W</a:t>
            </a:r>
            <a:r>
              <a:rPr lang="en-US" dirty="0"/>
              <a:t> = exp(-(AIC – min(AIC))/2) / </a:t>
            </a:r>
            <a:r>
              <a:rPr lang="el-GR" dirty="0"/>
              <a:t>Σ</a:t>
            </a:r>
            <a:r>
              <a:rPr lang="en-US" baseline="-25000" dirty="0"/>
              <a:t>exp(-(AIC – min(AIC))/2)</a:t>
            </a:r>
          </a:p>
        </p:txBody>
      </p:sp>
    </p:spTree>
    <p:extLst>
      <p:ext uri="{BB962C8B-B14F-4D97-AF65-F5344CB8AC3E}">
        <p14:creationId xmlns:p14="http://schemas.microsoft.com/office/powerpoint/2010/main" val="1863562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C192E1-D752-CCF3-1A8E-25955F004CD6}"/>
              </a:ext>
            </a:extLst>
          </p:cNvPr>
          <p:cNvSpPr txBox="1"/>
          <p:nvPr/>
        </p:nvSpPr>
        <p:spPr>
          <a:xfrm rot="16200000">
            <a:off x="-770884" y="770886"/>
            <a:ext cx="1911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80% missing SNP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BFACA0-614F-E738-C20C-F85DAC6BE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072" y="146775"/>
            <a:ext cx="5613400" cy="295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762161-4129-FE9A-84FF-59EE6CC8B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072" y="3272246"/>
            <a:ext cx="5613400" cy="295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AB2D184-F7D5-2D19-3DA3-0D477B272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600" y="13063"/>
            <a:ext cx="5613400" cy="4610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8669C1A-E360-8D37-D190-85B59EB7C4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333" y="4623163"/>
            <a:ext cx="5613400" cy="22479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ABEE332-056D-5FEA-F748-54CB3430330C}"/>
              </a:ext>
            </a:extLst>
          </p:cNvPr>
          <p:cNvSpPr txBox="1"/>
          <p:nvPr/>
        </p:nvSpPr>
        <p:spPr>
          <a:xfrm>
            <a:off x="757990" y="4836694"/>
            <a:ext cx="13003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No ‘super models’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87E5B-3246-AE67-DD10-8B35CCE0A174}"/>
              </a:ext>
            </a:extLst>
          </p:cNvPr>
          <p:cNvSpPr txBox="1"/>
          <p:nvPr/>
        </p:nvSpPr>
        <p:spPr>
          <a:xfrm>
            <a:off x="7128691" y="6208217"/>
            <a:ext cx="4693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score = (max(∆AIC) - ∆AIC) / max(∆AIC)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6A402-42B4-93F8-2082-0F57F5562AC8}"/>
              </a:ext>
            </a:extLst>
          </p:cNvPr>
          <p:cNvSpPr txBox="1"/>
          <p:nvPr/>
        </p:nvSpPr>
        <p:spPr>
          <a:xfrm>
            <a:off x="6945627" y="6489139"/>
            <a:ext cx="5060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AIC</a:t>
            </a:r>
            <a:r>
              <a:rPr lang="en-US" baseline="-25000" dirty="0"/>
              <a:t>W</a:t>
            </a:r>
            <a:r>
              <a:rPr lang="en-US" dirty="0"/>
              <a:t> = exp(-(AIC – min(AIC))/2) / </a:t>
            </a:r>
            <a:r>
              <a:rPr lang="el-GR" dirty="0"/>
              <a:t>Σ</a:t>
            </a:r>
            <a:r>
              <a:rPr lang="en-US" baseline="-25000" dirty="0"/>
              <a:t>exp(-(AIC – min(AIC))/2)</a:t>
            </a:r>
          </a:p>
        </p:txBody>
      </p:sp>
    </p:spTree>
    <p:extLst>
      <p:ext uri="{BB962C8B-B14F-4D97-AF65-F5344CB8AC3E}">
        <p14:creationId xmlns:p14="http://schemas.microsoft.com/office/powerpoint/2010/main" val="2252139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15D23D-2DBD-2994-8D1B-94D50B6D9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369" y="342045"/>
            <a:ext cx="7254878" cy="65159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9A459D-2B3D-18E5-296C-1A569D0AB78C}"/>
              </a:ext>
            </a:extLst>
          </p:cNvPr>
          <p:cNvSpPr txBox="1"/>
          <p:nvPr/>
        </p:nvSpPr>
        <p:spPr>
          <a:xfrm>
            <a:off x="4200689" y="66013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2N</a:t>
            </a:r>
            <a:r>
              <a:rPr lang="en-US" baseline="30000" dirty="0"/>
              <a:t>2</a:t>
            </a:r>
            <a:r>
              <a:rPr lang="en-US" dirty="0"/>
              <a:t> ~ 9</a:t>
            </a:r>
            <a:r>
              <a:rPr lang="en-US" baseline="30000" dirty="0"/>
              <a:t>2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0A3162-E90F-2379-23C3-101735A1F6B8}"/>
              </a:ext>
            </a:extLst>
          </p:cNvPr>
          <p:cNvSpPr txBox="1"/>
          <p:nvPr/>
        </p:nvSpPr>
        <p:spPr>
          <a:xfrm>
            <a:off x="5191939" y="66013"/>
            <a:ext cx="1164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2N</a:t>
            </a:r>
            <a:r>
              <a:rPr lang="en-US" baseline="30000" dirty="0">
                <a:solidFill>
                  <a:srgbClr val="0070C0"/>
                </a:solidFill>
              </a:rPr>
              <a:t>2</a:t>
            </a:r>
            <a:r>
              <a:rPr lang="en-US" dirty="0">
                <a:solidFill>
                  <a:srgbClr val="0070C0"/>
                </a:solidFill>
              </a:rPr>
              <a:t> ~ 9.2</a:t>
            </a:r>
            <a:r>
              <a:rPr lang="en-US" baseline="30000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F32DB4-1AB6-D42C-48C5-EEBBFD2DB41B}"/>
              </a:ext>
            </a:extLst>
          </p:cNvPr>
          <p:cNvSpPr txBox="1"/>
          <p:nvPr/>
        </p:nvSpPr>
        <p:spPr>
          <a:xfrm>
            <a:off x="3152420" y="66013"/>
            <a:ext cx="1154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2N</a:t>
            </a:r>
            <a:r>
              <a:rPr lang="en-US" baseline="30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 ~ 6.3</a:t>
            </a:r>
            <a:r>
              <a:rPr lang="en-US" baseline="30000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520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roup 273">
            <a:extLst>
              <a:ext uri="{FF2B5EF4-FFF2-40B4-BE49-F238E27FC236}">
                <a16:creationId xmlns:a16="http://schemas.microsoft.com/office/drawing/2014/main" id="{4A9DA3CB-0C1D-56BD-D1C5-17630BCCE58C}"/>
              </a:ext>
            </a:extLst>
          </p:cNvPr>
          <p:cNvGrpSpPr/>
          <p:nvPr/>
        </p:nvGrpSpPr>
        <p:grpSpPr>
          <a:xfrm>
            <a:off x="543796" y="-1041412"/>
            <a:ext cx="8236857" cy="7375305"/>
            <a:chOff x="570051" y="-509298"/>
            <a:chExt cx="8236857" cy="737530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3D222E0-41A4-76EF-DF7D-5F34F12401DB}"/>
                </a:ext>
              </a:extLst>
            </p:cNvPr>
            <p:cNvGrpSpPr/>
            <p:nvPr/>
          </p:nvGrpSpPr>
          <p:grpSpPr>
            <a:xfrm>
              <a:off x="819955" y="-451530"/>
              <a:ext cx="3064364" cy="4149043"/>
              <a:chOff x="7453414" y="-1874124"/>
              <a:chExt cx="4330620" cy="5863510"/>
            </a:xfrm>
          </p:grpSpPr>
          <p:sp>
            <p:nvSpPr>
              <p:cNvPr id="6" name="Pentagon 5">
                <a:extLst>
                  <a:ext uri="{FF2B5EF4-FFF2-40B4-BE49-F238E27FC236}">
                    <a16:creationId xmlns:a16="http://schemas.microsoft.com/office/drawing/2014/main" id="{43662D35-B33B-2661-BAB3-1E7082DF5200}"/>
                  </a:ext>
                </a:extLst>
              </p:cNvPr>
              <p:cNvSpPr/>
              <p:nvPr/>
            </p:nvSpPr>
            <p:spPr>
              <a:xfrm rot="3600000">
                <a:off x="9379340" y="1765099"/>
                <a:ext cx="1411227" cy="144449"/>
              </a:xfrm>
              <a:prstGeom prst="homePlate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Pentagon 6">
                <a:extLst>
                  <a:ext uri="{FF2B5EF4-FFF2-40B4-BE49-F238E27FC236}">
                    <a16:creationId xmlns:a16="http://schemas.microsoft.com/office/drawing/2014/main" id="{96CDDD2F-933D-F58C-719B-9A421742161B}"/>
                  </a:ext>
                </a:extLst>
              </p:cNvPr>
              <p:cNvSpPr/>
              <p:nvPr/>
            </p:nvSpPr>
            <p:spPr>
              <a:xfrm rot="7200000">
                <a:off x="8280580" y="1869572"/>
                <a:ext cx="1365813" cy="78658"/>
              </a:xfrm>
              <a:prstGeom prst="homePlate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Pentagon 7">
                <a:extLst>
                  <a:ext uri="{FF2B5EF4-FFF2-40B4-BE49-F238E27FC236}">
                    <a16:creationId xmlns:a16="http://schemas.microsoft.com/office/drawing/2014/main" id="{258B3613-CD17-956D-AB21-A832E3C8A4C5}"/>
                  </a:ext>
                </a:extLst>
              </p:cNvPr>
              <p:cNvSpPr/>
              <p:nvPr/>
            </p:nvSpPr>
            <p:spPr>
              <a:xfrm rot="3600000">
                <a:off x="9182832" y="1869571"/>
                <a:ext cx="1365813" cy="78658"/>
              </a:xfrm>
              <a:prstGeom prst="homePlat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Pentagon 8">
                <a:extLst>
                  <a:ext uri="{FF2B5EF4-FFF2-40B4-BE49-F238E27FC236}">
                    <a16:creationId xmlns:a16="http://schemas.microsoft.com/office/drawing/2014/main" id="{7798CF0C-7E2C-E52A-D055-95AAE218D5BB}"/>
                  </a:ext>
                </a:extLst>
              </p:cNvPr>
              <p:cNvSpPr/>
              <p:nvPr/>
            </p:nvSpPr>
            <p:spPr>
              <a:xfrm rot="7200000">
                <a:off x="8005470" y="1768579"/>
                <a:ext cx="1442300" cy="152991"/>
              </a:xfrm>
              <a:prstGeom prst="homePlat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743612D-A557-1AE8-3E77-14D03917EF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9530405" y="1031228"/>
                <a:ext cx="2185669" cy="2914225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2092DCDC-27AB-F311-B590-09DE0B601F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453414" y="1075161"/>
                <a:ext cx="2185669" cy="2914225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1BB69E5-26B2-CA3D-2646-F42861EBC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032548" y="-1874124"/>
                <a:ext cx="3751486" cy="5001981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5368B57-CFEF-70A5-7984-D2CEE7CBE8C3}"/>
                </a:ext>
              </a:extLst>
            </p:cNvPr>
            <p:cNvGrpSpPr/>
            <p:nvPr/>
          </p:nvGrpSpPr>
          <p:grpSpPr>
            <a:xfrm>
              <a:off x="5680606" y="-459902"/>
              <a:ext cx="3126302" cy="4090947"/>
              <a:chOff x="7434192" y="1494457"/>
              <a:chExt cx="4349842" cy="5845283"/>
            </a:xfrm>
          </p:grpSpPr>
          <p:sp>
            <p:nvSpPr>
              <p:cNvPr id="14" name="Pentagon 13">
                <a:extLst>
                  <a:ext uri="{FF2B5EF4-FFF2-40B4-BE49-F238E27FC236}">
                    <a16:creationId xmlns:a16="http://schemas.microsoft.com/office/drawing/2014/main" id="{ECA52D14-3A5D-5278-0EE5-6BF0E3040170}"/>
                  </a:ext>
                </a:extLst>
              </p:cNvPr>
              <p:cNvSpPr/>
              <p:nvPr/>
            </p:nvSpPr>
            <p:spPr>
              <a:xfrm rot="3600000">
                <a:off x="9379340" y="5107356"/>
                <a:ext cx="1411227" cy="144449"/>
              </a:xfrm>
              <a:prstGeom prst="homePlate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Pentagon 14">
                <a:extLst>
                  <a:ext uri="{FF2B5EF4-FFF2-40B4-BE49-F238E27FC236}">
                    <a16:creationId xmlns:a16="http://schemas.microsoft.com/office/drawing/2014/main" id="{DA1C92EB-2E2B-DBC3-CA03-D8379DB75CB4}"/>
                  </a:ext>
                </a:extLst>
              </p:cNvPr>
              <p:cNvSpPr/>
              <p:nvPr/>
            </p:nvSpPr>
            <p:spPr>
              <a:xfrm rot="10800000">
                <a:off x="8814504" y="5372647"/>
                <a:ext cx="1365813" cy="78658"/>
              </a:xfrm>
              <a:prstGeom prst="homePlat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Pentagon 15">
                <a:extLst>
                  <a:ext uri="{FF2B5EF4-FFF2-40B4-BE49-F238E27FC236}">
                    <a16:creationId xmlns:a16="http://schemas.microsoft.com/office/drawing/2014/main" id="{1FF482C8-CCB9-7BAC-A157-19BA1D1267BD}"/>
                  </a:ext>
                </a:extLst>
              </p:cNvPr>
              <p:cNvSpPr/>
              <p:nvPr/>
            </p:nvSpPr>
            <p:spPr>
              <a:xfrm rot="7200000">
                <a:off x="8005470" y="5110836"/>
                <a:ext cx="1442300" cy="152991"/>
              </a:xfrm>
              <a:prstGeom prst="homePlat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Pentagon 16">
                <a:extLst>
                  <a:ext uri="{FF2B5EF4-FFF2-40B4-BE49-F238E27FC236}">
                    <a16:creationId xmlns:a16="http://schemas.microsoft.com/office/drawing/2014/main" id="{10FE296E-1354-AB3C-3B76-7DE44866DF85}"/>
                  </a:ext>
                </a:extLst>
              </p:cNvPr>
              <p:cNvSpPr/>
              <p:nvPr/>
            </p:nvSpPr>
            <p:spPr>
              <a:xfrm>
                <a:off x="8587973" y="5490634"/>
                <a:ext cx="1498385" cy="78659"/>
              </a:xfrm>
              <a:prstGeom prst="homePlat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Pentagon 17">
                <a:extLst>
                  <a:ext uri="{FF2B5EF4-FFF2-40B4-BE49-F238E27FC236}">
                    <a16:creationId xmlns:a16="http://schemas.microsoft.com/office/drawing/2014/main" id="{993E0A59-9D6A-6382-5057-6CB90A4D17E7}"/>
                  </a:ext>
                </a:extLst>
              </p:cNvPr>
              <p:cNvSpPr/>
              <p:nvPr/>
            </p:nvSpPr>
            <p:spPr>
              <a:xfrm rot="7200000">
                <a:off x="8416729" y="5640267"/>
                <a:ext cx="565547" cy="66393"/>
              </a:xfrm>
              <a:prstGeom prst="homePlat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Pentagon 18">
                <a:extLst>
                  <a:ext uri="{FF2B5EF4-FFF2-40B4-BE49-F238E27FC236}">
                    <a16:creationId xmlns:a16="http://schemas.microsoft.com/office/drawing/2014/main" id="{51A668AA-4510-A86A-1EB1-9C0C0ED0360C}"/>
                  </a:ext>
                </a:extLst>
              </p:cNvPr>
              <p:cNvSpPr/>
              <p:nvPr/>
            </p:nvSpPr>
            <p:spPr>
              <a:xfrm rot="3600000">
                <a:off x="9960988" y="5697966"/>
                <a:ext cx="412011" cy="60505"/>
              </a:xfrm>
              <a:prstGeom prst="homePlat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C84C623E-86CF-9245-0EEA-7E27454C14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9598365" y="4425515"/>
                <a:ext cx="2185669" cy="2914225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1BFC1394-FDD2-9F3B-401A-5021F7C810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434192" y="4425515"/>
                <a:ext cx="2185669" cy="2914225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9AA5D99C-72A5-E4C1-287C-DC36B87CB4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032548" y="1494457"/>
                <a:ext cx="3751486" cy="5001981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243EAA1D-F75E-2FB1-3E2E-D817A2F56ABF}"/>
                </a:ext>
              </a:extLst>
            </p:cNvPr>
            <p:cNvGrpSpPr/>
            <p:nvPr/>
          </p:nvGrpSpPr>
          <p:grpSpPr>
            <a:xfrm>
              <a:off x="3209034" y="-509298"/>
              <a:ext cx="3064364" cy="4140343"/>
              <a:chOff x="7731485" y="2208436"/>
              <a:chExt cx="3064364" cy="4140343"/>
            </a:xfrm>
          </p:grpSpPr>
          <p:sp>
            <p:nvSpPr>
              <p:cNvPr id="24" name="Pentagon 23">
                <a:extLst>
                  <a:ext uri="{FF2B5EF4-FFF2-40B4-BE49-F238E27FC236}">
                    <a16:creationId xmlns:a16="http://schemas.microsoft.com/office/drawing/2014/main" id="{04A5EF1D-80C3-E9CE-9236-883810742469}"/>
                  </a:ext>
                </a:extLst>
              </p:cNvPr>
              <p:cNvSpPr/>
              <p:nvPr/>
            </p:nvSpPr>
            <p:spPr>
              <a:xfrm rot="3600000">
                <a:off x="9094278" y="4783565"/>
                <a:ext cx="998590" cy="102213"/>
              </a:xfrm>
              <a:prstGeom prst="homePlate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Pentagon 26">
                <a:extLst>
                  <a:ext uri="{FF2B5EF4-FFF2-40B4-BE49-F238E27FC236}">
                    <a16:creationId xmlns:a16="http://schemas.microsoft.com/office/drawing/2014/main" id="{5815710C-5B98-A6E7-E5EE-20A7A5AD4209}"/>
                  </a:ext>
                </a:extLst>
              </p:cNvPr>
              <p:cNvSpPr/>
              <p:nvPr/>
            </p:nvSpPr>
            <p:spPr>
              <a:xfrm rot="7200000">
                <a:off x="8122122" y="4786027"/>
                <a:ext cx="1020577" cy="108257"/>
              </a:xfrm>
              <a:prstGeom prst="homePlat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B0219268-3C4A-BD9E-1A0E-081E98BCFE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9201172" y="4261568"/>
                <a:ext cx="1546588" cy="2062117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80C714B6-C303-BC06-DDA1-CF61F3A4E4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731485" y="4286662"/>
                <a:ext cx="1546588" cy="2062117"/>
              </a:xfrm>
              <a:prstGeom prst="rect">
                <a:avLst/>
              </a:prstGeom>
            </p:spPr>
          </p:pic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9847C3DC-F36B-BE4F-0FD5-78E2507711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141283" y="2208436"/>
                <a:ext cx="2654566" cy="3539422"/>
              </a:xfrm>
              <a:prstGeom prst="rect">
                <a:avLst/>
              </a:prstGeom>
            </p:spPr>
          </p:pic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A119FCC8-8AB0-DA5B-9623-299AF9AF94AE}"/>
                </a:ext>
              </a:extLst>
            </p:cNvPr>
            <p:cNvGrpSpPr/>
            <p:nvPr/>
          </p:nvGrpSpPr>
          <p:grpSpPr>
            <a:xfrm>
              <a:off x="570051" y="1166582"/>
              <a:ext cx="409796" cy="1775175"/>
              <a:chOff x="570051" y="1166582"/>
              <a:chExt cx="409796" cy="1775175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065B6A4-F49F-2D55-CB9F-775369F03C95}"/>
                  </a:ext>
                </a:extLst>
              </p:cNvPr>
              <p:cNvSpPr txBox="1"/>
              <p:nvPr/>
            </p:nvSpPr>
            <p:spPr>
              <a:xfrm rot="16200000">
                <a:off x="447581" y="1843904"/>
                <a:ext cx="6142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i="1" dirty="0">
                    <a:latin typeface="+mj-lt"/>
                  </a:rPr>
                  <a:t>time</a:t>
                </a:r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7147BCEC-FADE-4A92-D19C-CEAFFC472CD4}"/>
                  </a:ext>
                </a:extLst>
              </p:cNvPr>
              <p:cNvCxnSpPr/>
              <p:nvPr/>
            </p:nvCxnSpPr>
            <p:spPr>
              <a:xfrm>
                <a:off x="979847" y="1166582"/>
                <a:ext cx="0" cy="177517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C5F645F3-D8C2-9753-8E41-86754DD60161}"/>
                </a:ext>
              </a:extLst>
            </p:cNvPr>
            <p:cNvGrpSpPr/>
            <p:nvPr/>
          </p:nvGrpSpPr>
          <p:grpSpPr>
            <a:xfrm>
              <a:off x="1171188" y="3299207"/>
              <a:ext cx="2028794" cy="2424289"/>
              <a:chOff x="1171188" y="3299207"/>
              <a:chExt cx="2028794" cy="2424289"/>
            </a:xfrm>
          </p:grpSpPr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7AFA2686-BB0C-39E3-8F32-A2DC206EEABB}"/>
                  </a:ext>
                </a:extLst>
              </p:cNvPr>
              <p:cNvGrpSpPr/>
              <p:nvPr/>
            </p:nvGrpSpPr>
            <p:grpSpPr>
              <a:xfrm>
                <a:off x="1171188" y="3299207"/>
                <a:ext cx="2028794" cy="2139313"/>
                <a:chOff x="1171188" y="2363142"/>
                <a:chExt cx="2028794" cy="2139313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BDE05EF9-5E56-85C6-815E-03CE8D30B95A}"/>
                    </a:ext>
                  </a:extLst>
                </p:cNvPr>
                <p:cNvGrpSpPr/>
                <p:nvPr/>
              </p:nvGrpSpPr>
              <p:grpSpPr>
                <a:xfrm>
                  <a:off x="1171188" y="2363142"/>
                  <a:ext cx="2028794" cy="2139313"/>
                  <a:chOff x="953490" y="2595257"/>
                  <a:chExt cx="2381557" cy="2511293"/>
                </a:xfrm>
                <a:solidFill>
                  <a:schemeClr val="accent5">
                    <a:lumMod val="60000"/>
                    <a:lumOff val="40000"/>
                  </a:schemeClr>
                </a:solidFill>
              </p:grpSpPr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2528AA3A-043E-F585-E046-4E8AC83EB89E}"/>
                      </a:ext>
                    </a:extLst>
                  </p:cNvPr>
                  <p:cNvGrpSpPr/>
                  <p:nvPr/>
                </p:nvGrpSpPr>
                <p:grpSpPr>
                  <a:xfrm>
                    <a:off x="979847" y="2753035"/>
                    <a:ext cx="1059994" cy="880196"/>
                    <a:chOff x="1542458" y="2905453"/>
                    <a:chExt cx="1303287" cy="984366"/>
                  </a:xfrm>
                  <a:grpFill/>
                </p:grpSpPr>
                <p:sp>
                  <p:nvSpPr>
                    <p:cNvPr id="45" name="Rectangle 44">
                      <a:extLst>
                        <a:ext uri="{FF2B5EF4-FFF2-40B4-BE49-F238E27FC236}">
                          <a16:creationId xmlns:a16="http://schemas.microsoft.com/office/drawing/2014/main" id="{3DC7618B-F589-1408-8428-99440A61E9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3574" y="2905453"/>
                      <a:ext cx="504023" cy="35427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6" name="Rectangle 45">
                      <a:extLst>
                        <a:ext uri="{FF2B5EF4-FFF2-40B4-BE49-F238E27FC236}">
                          <a16:creationId xmlns:a16="http://schemas.microsoft.com/office/drawing/2014/main" id="{6C7CAD41-E023-C7EF-19B8-F5E65AF7F5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722" y="3253713"/>
                      <a:ext cx="504023" cy="63610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7" name="Rectangle 46">
                      <a:extLst>
                        <a:ext uri="{FF2B5EF4-FFF2-40B4-BE49-F238E27FC236}">
                          <a16:creationId xmlns:a16="http://schemas.microsoft.com/office/drawing/2014/main" id="{815FAF60-85B3-4080-74AC-21C98752D9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2458" y="3253714"/>
                      <a:ext cx="504023" cy="63610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58" name="Group 57">
                    <a:extLst>
                      <a:ext uri="{FF2B5EF4-FFF2-40B4-BE49-F238E27FC236}">
                        <a16:creationId xmlns:a16="http://schemas.microsoft.com/office/drawing/2014/main" id="{22927C3F-E0F1-4BAB-A9CC-08EADF756ED4}"/>
                      </a:ext>
                    </a:extLst>
                  </p:cNvPr>
                  <p:cNvGrpSpPr/>
                  <p:nvPr/>
                </p:nvGrpSpPr>
                <p:grpSpPr>
                  <a:xfrm>
                    <a:off x="2275053" y="2595257"/>
                    <a:ext cx="1059994" cy="1037974"/>
                    <a:chOff x="2275053" y="2595257"/>
                    <a:chExt cx="1059994" cy="1037974"/>
                  </a:xfrm>
                  <a:grpFill/>
                </p:grpSpPr>
                <p:grpSp>
                  <p:nvGrpSpPr>
                    <p:cNvPr id="49" name="Group 48">
                      <a:extLst>
                        <a:ext uri="{FF2B5EF4-FFF2-40B4-BE49-F238E27FC236}">
                          <a16:creationId xmlns:a16="http://schemas.microsoft.com/office/drawing/2014/main" id="{5D9DD9F2-086C-146B-B472-6F33D6F516E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75053" y="2753035"/>
                      <a:ext cx="1059994" cy="880196"/>
                      <a:chOff x="1542458" y="2905453"/>
                      <a:chExt cx="1303287" cy="984366"/>
                    </a:xfrm>
                    <a:grpFill/>
                  </p:grpSpPr>
                  <p:sp>
                    <p:nvSpPr>
                      <p:cNvPr id="50" name="Rectangle 49">
                        <a:extLst>
                          <a:ext uri="{FF2B5EF4-FFF2-40B4-BE49-F238E27FC236}">
                            <a16:creationId xmlns:a16="http://schemas.microsoft.com/office/drawing/2014/main" id="{BFB85576-7DC8-15D9-1B36-932C86EA43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33574" y="2905453"/>
                        <a:ext cx="504023" cy="35427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1" name="Rectangle 50">
                        <a:extLst>
                          <a:ext uri="{FF2B5EF4-FFF2-40B4-BE49-F238E27FC236}">
                            <a16:creationId xmlns:a16="http://schemas.microsoft.com/office/drawing/2014/main" id="{FE2DBF7F-7EEC-FE08-321B-44395FA9C5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341722" y="3253713"/>
                        <a:ext cx="504023" cy="63610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2" name="Rectangle 51">
                        <a:extLst>
                          <a:ext uri="{FF2B5EF4-FFF2-40B4-BE49-F238E27FC236}">
                            <a16:creationId xmlns:a16="http://schemas.microsoft.com/office/drawing/2014/main" id="{5C6B5B99-A22E-0D4B-1B2E-E8D80000D05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542458" y="3253714"/>
                        <a:ext cx="504023" cy="63610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7" name="Rectangle 56">
                      <a:extLst>
                        <a:ext uri="{FF2B5EF4-FFF2-40B4-BE49-F238E27FC236}">
                          <a16:creationId xmlns:a16="http://schemas.microsoft.com/office/drawing/2014/main" id="{75AEBEEF-D8D0-EA3B-B3A2-1C579EACA8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02623" y="2595257"/>
                      <a:ext cx="188839" cy="157778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78" name="Group 77">
                    <a:extLst>
                      <a:ext uri="{FF2B5EF4-FFF2-40B4-BE49-F238E27FC236}">
                        <a16:creationId xmlns:a16="http://schemas.microsoft.com/office/drawing/2014/main" id="{575E3D03-5AB6-E655-9EA8-9ED38E8878AB}"/>
                      </a:ext>
                    </a:extLst>
                  </p:cNvPr>
                  <p:cNvGrpSpPr/>
                  <p:nvPr/>
                </p:nvGrpSpPr>
                <p:grpSpPr>
                  <a:xfrm>
                    <a:off x="953490" y="4226355"/>
                    <a:ext cx="1051324" cy="880195"/>
                    <a:chOff x="953490" y="3990852"/>
                    <a:chExt cx="1051324" cy="880195"/>
                  </a:xfrm>
                  <a:grpFill/>
                </p:grpSpPr>
                <p:grpSp>
                  <p:nvGrpSpPr>
                    <p:cNvPr id="53" name="Group 52">
                      <a:extLst>
                        <a:ext uri="{FF2B5EF4-FFF2-40B4-BE49-F238E27FC236}">
                          <a16:creationId xmlns:a16="http://schemas.microsoft.com/office/drawing/2014/main" id="{9A8F36AE-9325-605A-420C-196C7A5D015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48849" y="3990852"/>
                      <a:ext cx="855965" cy="880195"/>
                      <a:chOff x="1793316" y="2905453"/>
                      <a:chExt cx="1052429" cy="984365"/>
                    </a:xfrm>
                    <a:grpFill/>
                  </p:grpSpPr>
                  <p:sp>
                    <p:nvSpPr>
                      <p:cNvPr id="54" name="Rectangle 53">
                        <a:extLst>
                          <a:ext uri="{FF2B5EF4-FFF2-40B4-BE49-F238E27FC236}">
                            <a16:creationId xmlns:a16="http://schemas.microsoft.com/office/drawing/2014/main" id="{738774AD-B899-C3A3-B46D-74EF486C29E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33574" y="2905453"/>
                        <a:ext cx="504023" cy="35427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5" name="Rectangle 54">
                        <a:extLst>
                          <a:ext uri="{FF2B5EF4-FFF2-40B4-BE49-F238E27FC236}">
                            <a16:creationId xmlns:a16="http://schemas.microsoft.com/office/drawing/2014/main" id="{A47A92FA-9D9C-F72F-D84B-4418EAA8AC4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341722" y="3253713"/>
                        <a:ext cx="504023" cy="63610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6" name="Rectangle 55">
                        <a:extLst>
                          <a:ext uri="{FF2B5EF4-FFF2-40B4-BE49-F238E27FC236}">
                            <a16:creationId xmlns:a16="http://schemas.microsoft.com/office/drawing/2014/main" id="{B8F7033C-0CB0-E1C3-9211-B5217B4E49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93316" y="3246341"/>
                        <a:ext cx="156344" cy="289203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71" name="Triangle 70">
                      <a:extLst>
                        <a:ext uri="{FF2B5EF4-FFF2-40B4-BE49-F238E27FC236}">
                          <a16:creationId xmlns:a16="http://schemas.microsoft.com/office/drawing/2014/main" id="{64F33694-9941-DCBB-1846-07E88052E9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3490" y="4443532"/>
                      <a:ext cx="514401" cy="427515"/>
                    </a:xfrm>
                    <a:prstGeom prst="triangl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93" name="Group 92">
                    <a:extLst>
                      <a:ext uri="{FF2B5EF4-FFF2-40B4-BE49-F238E27FC236}">
                        <a16:creationId xmlns:a16="http://schemas.microsoft.com/office/drawing/2014/main" id="{6B942819-8596-9EAC-4154-90DEC5E00F26}"/>
                      </a:ext>
                    </a:extLst>
                  </p:cNvPr>
                  <p:cNvGrpSpPr/>
                  <p:nvPr/>
                </p:nvGrpSpPr>
                <p:grpSpPr>
                  <a:xfrm>
                    <a:off x="2283723" y="4062592"/>
                    <a:ext cx="1051324" cy="1037973"/>
                    <a:chOff x="2283723" y="3827089"/>
                    <a:chExt cx="1051324" cy="1037973"/>
                  </a:xfrm>
                  <a:grpFill/>
                </p:grpSpPr>
                <p:grpSp>
                  <p:nvGrpSpPr>
                    <p:cNvPr id="85" name="Group 84">
                      <a:extLst>
                        <a:ext uri="{FF2B5EF4-FFF2-40B4-BE49-F238E27FC236}">
                          <a16:creationId xmlns:a16="http://schemas.microsoft.com/office/drawing/2014/main" id="{B76844DD-2901-55FF-18C2-F6499561E5D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83723" y="3984867"/>
                      <a:ext cx="1051324" cy="880195"/>
                      <a:chOff x="953490" y="3990852"/>
                      <a:chExt cx="1051324" cy="880195"/>
                    </a:xfrm>
                    <a:grpFill/>
                  </p:grpSpPr>
                  <p:grpSp>
                    <p:nvGrpSpPr>
                      <p:cNvPr id="86" name="Group 85">
                        <a:extLst>
                          <a:ext uri="{FF2B5EF4-FFF2-40B4-BE49-F238E27FC236}">
                            <a16:creationId xmlns:a16="http://schemas.microsoft.com/office/drawing/2014/main" id="{9B6D14FA-E8C5-65F0-1D97-B74CBAA778D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148849" y="3990852"/>
                        <a:ext cx="855965" cy="880195"/>
                        <a:chOff x="1793316" y="2905453"/>
                        <a:chExt cx="1052429" cy="984365"/>
                      </a:xfrm>
                      <a:grpFill/>
                    </p:grpSpPr>
                    <p:sp>
                      <p:nvSpPr>
                        <p:cNvPr id="88" name="Rectangle 87">
                          <a:extLst>
                            <a:ext uri="{FF2B5EF4-FFF2-40B4-BE49-F238E27FC236}">
                              <a16:creationId xmlns:a16="http://schemas.microsoft.com/office/drawing/2014/main" id="{DC5927F8-1460-D53D-B47E-556798B97F6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933574" y="2905453"/>
                          <a:ext cx="504023" cy="354275"/>
                        </a:xfrm>
                        <a:prstGeom prst="rect">
                          <a:avLst/>
                        </a:prstGeom>
                        <a:solidFill>
                          <a:schemeClr val="bg2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89" name="Rectangle 88">
                          <a:extLst>
                            <a:ext uri="{FF2B5EF4-FFF2-40B4-BE49-F238E27FC236}">
                              <a16:creationId xmlns:a16="http://schemas.microsoft.com/office/drawing/2014/main" id="{96746C0F-C454-8F32-50BF-22D9498956A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341722" y="3253713"/>
                          <a:ext cx="504023" cy="636105"/>
                        </a:xfrm>
                        <a:prstGeom prst="rect">
                          <a:avLst/>
                        </a:prstGeom>
                        <a:solidFill>
                          <a:schemeClr val="bg2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90" name="Rectangle 89">
                          <a:extLst>
                            <a:ext uri="{FF2B5EF4-FFF2-40B4-BE49-F238E27FC236}">
                              <a16:creationId xmlns:a16="http://schemas.microsoft.com/office/drawing/2014/main" id="{8C9FD60A-65D9-7DE7-E32C-E783900A29B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93316" y="3246341"/>
                          <a:ext cx="156344" cy="289203"/>
                        </a:xfrm>
                        <a:prstGeom prst="rect">
                          <a:avLst/>
                        </a:prstGeom>
                        <a:solidFill>
                          <a:schemeClr val="bg2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87" name="Triangle 86">
                        <a:extLst>
                          <a:ext uri="{FF2B5EF4-FFF2-40B4-BE49-F238E27FC236}">
                            <a16:creationId xmlns:a16="http://schemas.microsoft.com/office/drawing/2014/main" id="{5D21752D-48C8-B9CE-D3BA-5D71CF9618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53490" y="4443532"/>
                        <a:ext cx="514401" cy="427515"/>
                      </a:xfrm>
                      <a:prstGeom prst="triangle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92" name="Rectangle 91">
                      <a:extLst>
                        <a:ext uri="{FF2B5EF4-FFF2-40B4-BE49-F238E27FC236}">
                          <a16:creationId xmlns:a16="http://schemas.microsoft.com/office/drawing/2014/main" id="{9AA87E4B-7D5C-B2A4-701C-F1567F1A10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02622" y="3827089"/>
                      <a:ext cx="188839" cy="157778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cxnSp>
              <p:nvCxnSpPr>
                <p:cNvPr id="179" name="Straight Arrow Connector 178">
                  <a:extLst>
                    <a:ext uri="{FF2B5EF4-FFF2-40B4-BE49-F238E27FC236}">
                      <a16:creationId xmlns:a16="http://schemas.microsoft.com/office/drawing/2014/main" id="{5F41F501-4AEA-21FF-7A8B-885333E5B658}"/>
                    </a:ext>
                  </a:extLst>
                </p:cNvPr>
                <p:cNvCxnSpPr/>
                <p:nvPr/>
              </p:nvCxnSpPr>
              <p:spPr>
                <a:xfrm>
                  <a:off x="1547250" y="2813538"/>
                  <a:ext cx="182880" cy="0"/>
                </a:xfrm>
                <a:prstGeom prst="straightConnector1">
                  <a:avLst/>
                </a:prstGeom>
                <a:ln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Arrow Connector 179">
                  <a:extLst>
                    <a:ext uri="{FF2B5EF4-FFF2-40B4-BE49-F238E27FC236}">
                      <a16:creationId xmlns:a16="http://schemas.microsoft.com/office/drawing/2014/main" id="{987D129E-912E-4621-DECB-C0545B0DB58B}"/>
                    </a:ext>
                  </a:extLst>
                </p:cNvPr>
                <p:cNvCxnSpPr/>
                <p:nvPr/>
              </p:nvCxnSpPr>
              <p:spPr>
                <a:xfrm>
                  <a:off x="2649214" y="2807672"/>
                  <a:ext cx="182880" cy="0"/>
                </a:xfrm>
                <a:prstGeom prst="straightConnector1">
                  <a:avLst/>
                </a:prstGeom>
                <a:ln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Arrow Connector 180">
                  <a:extLst>
                    <a:ext uri="{FF2B5EF4-FFF2-40B4-BE49-F238E27FC236}">
                      <a16:creationId xmlns:a16="http://schemas.microsoft.com/office/drawing/2014/main" id="{91EAA6AD-315C-1513-DB28-7EB8A52A8A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55835" y="4056184"/>
                  <a:ext cx="237667" cy="0"/>
                </a:xfrm>
                <a:prstGeom prst="straightConnector1">
                  <a:avLst/>
                </a:prstGeom>
                <a:ln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Arrow Connector 181">
                  <a:extLst>
                    <a:ext uri="{FF2B5EF4-FFF2-40B4-BE49-F238E27FC236}">
                      <a16:creationId xmlns:a16="http://schemas.microsoft.com/office/drawing/2014/main" id="{D22227B5-DCF0-1ED9-B13B-25CE9C7DC1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583524" y="4050318"/>
                  <a:ext cx="251506" cy="5866"/>
                </a:xfrm>
                <a:prstGeom prst="straightConnector1">
                  <a:avLst/>
                </a:prstGeom>
                <a:ln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C77BEF72-4EC5-C994-B2DD-06C0CE39D446}"/>
                  </a:ext>
                </a:extLst>
              </p:cNvPr>
              <p:cNvSpPr txBox="1"/>
              <p:nvPr/>
            </p:nvSpPr>
            <p:spPr>
              <a:xfrm>
                <a:off x="1461398" y="4155592"/>
                <a:ext cx="35458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IM</a:t>
                </a:r>
              </a:p>
            </p:txBody>
          </p:sp>
          <p:sp>
            <p:nvSpPr>
              <p:cNvPr id="213" name="TextBox 212">
                <a:extLst>
                  <a:ext uri="{FF2B5EF4-FFF2-40B4-BE49-F238E27FC236}">
                    <a16:creationId xmlns:a16="http://schemas.microsoft.com/office/drawing/2014/main" id="{88DF85EE-B420-3B22-292C-54D842F77AAB}"/>
                  </a:ext>
                </a:extLst>
              </p:cNvPr>
              <p:cNvSpPr txBox="1"/>
              <p:nvPr/>
            </p:nvSpPr>
            <p:spPr>
              <a:xfrm>
                <a:off x="2543093" y="4154877"/>
                <a:ext cx="46358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IM</a:t>
                </a:r>
                <a:r>
                  <a:rPr lang="en-US" sz="1200" baseline="-25000" dirty="0"/>
                  <a:t>AE</a:t>
                </a:r>
                <a:endParaRPr lang="en-US" sz="1200" dirty="0"/>
              </a:p>
            </p:txBody>
          </p:sp>
          <p:sp>
            <p:nvSpPr>
              <p:cNvPr id="214" name="TextBox 213">
                <a:extLst>
                  <a:ext uri="{FF2B5EF4-FFF2-40B4-BE49-F238E27FC236}">
                    <a16:creationId xmlns:a16="http://schemas.microsoft.com/office/drawing/2014/main" id="{DC90691C-455E-36B8-2E37-C6F63D01C6DE}"/>
                  </a:ext>
                </a:extLst>
              </p:cNvPr>
              <p:cNvSpPr txBox="1"/>
              <p:nvPr/>
            </p:nvSpPr>
            <p:spPr>
              <a:xfrm>
                <a:off x="1445933" y="5446497"/>
                <a:ext cx="41069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IM</a:t>
                </a:r>
                <a:r>
                  <a:rPr lang="en-US" sz="1200" baseline="-25000" dirty="0"/>
                  <a:t>B</a:t>
                </a:r>
                <a:endParaRPr lang="en-US" sz="1200" dirty="0"/>
              </a:p>
            </p:txBody>
          </p:sp>
          <p:sp>
            <p:nvSpPr>
              <p:cNvPr id="215" name="TextBox 214">
                <a:extLst>
                  <a:ext uri="{FF2B5EF4-FFF2-40B4-BE49-F238E27FC236}">
                    <a16:creationId xmlns:a16="http://schemas.microsoft.com/office/drawing/2014/main" id="{C946B8FE-48D3-DD5E-208C-22718757A800}"/>
                  </a:ext>
                </a:extLst>
              </p:cNvPr>
              <p:cNvSpPr txBox="1"/>
              <p:nvPr/>
            </p:nvSpPr>
            <p:spPr>
              <a:xfrm>
                <a:off x="2558108" y="5446497"/>
                <a:ext cx="51969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IM</a:t>
                </a:r>
                <a:r>
                  <a:rPr lang="en-US" sz="1200" baseline="-25000" dirty="0"/>
                  <a:t>AEB</a:t>
                </a:r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432AB917-EEFC-8570-A0B2-88C479B287C4}"/>
                </a:ext>
              </a:extLst>
            </p:cNvPr>
            <p:cNvGrpSpPr/>
            <p:nvPr/>
          </p:nvGrpSpPr>
          <p:grpSpPr>
            <a:xfrm>
              <a:off x="3651812" y="3290726"/>
              <a:ext cx="2028794" cy="2452844"/>
              <a:chOff x="6027574" y="3290726"/>
              <a:chExt cx="2028794" cy="2452844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5E31D1FD-8A2B-9A15-1257-69967E890727}"/>
                  </a:ext>
                </a:extLst>
              </p:cNvPr>
              <p:cNvGrpSpPr/>
              <p:nvPr/>
            </p:nvGrpSpPr>
            <p:grpSpPr>
              <a:xfrm>
                <a:off x="6027574" y="3290726"/>
                <a:ext cx="2028794" cy="2139313"/>
                <a:chOff x="953490" y="2595257"/>
                <a:chExt cx="2381557" cy="2511293"/>
              </a:xfrm>
              <a:solidFill>
                <a:schemeClr val="accent5">
                  <a:lumMod val="60000"/>
                  <a:lumOff val="40000"/>
                </a:schemeClr>
              </a:solidFill>
            </p:grpSpPr>
            <p:grpSp>
              <p:nvGrpSpPr>
                <p:cNvPr id="129" name="Group 128">
                  <a:extLst>
                    <a:ext uri="{FF2B5EF4-FFF2-40B4-BE49-F238E27FC236}">
                      <a16:creationId xmlns:a16="http://schemas.microsoft.com/office/drawing/2014/main" id="{976D93D2-26CC-AE20-FF08-B03A786AE8F8}"/>
                    </a:ext>
                  </a:extLst>
                </p:cNvPr>
                <p:cNvGrpSpPr/>
                <p:nvPr/>
              </p:nvGrpSpPr>
              <p:grpSpPr>
                <a:xfrm>
                  <a:off x="979847" y="2753035"/>
                  <a:ext cx="1059994" cy="880196"/>
                  <a:chOff x="1542458" y="2905453"/>
                  <a:chExt cx="1303287" cy="984366"/>
                </a:xfrm>
                <a:grpFill/>
              </p:grpSpPr>
              <p:sp>
                <p:nvSpPr>
                  <p:cNvPr id="150" name="Rectangle 149">
                    <a:extLst>
                      <a:ext uri="{FF2B5EF4-FFF2-40B4-BE49-F238E27FC236}">
                        <a16:creationId xmlns:a16="http://schemas.microsoft.com/office/drawing/2014/main" id="{1308B57D-2CBB-E0FA-BC98-FF9F09078D72}"/>
                      </a:ext>
                    </a:extLst>
                  </p:cNvPr>
                  <p:cNvSpPr/>
                  <p:nvPr/>
                </p:nvSpPr>
                <p:spPr>
                  <a:xfrm>
                    <a:off x="1933574" y="2905453"/>
                    <a:ext cx="504023" cy="354275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1" name="Rectangle 150">
                    <a:extLst>
                      <a:ext uri="{FF2B5EF4-FFF2-40B4-BE49-F238E27FC236}">
                        <a16:creationId xmlns:a16="http://schemas.microsoft.com/office/drawing/2014/main" id="{0A77AC93-B5B5-2186-F9C8-04434BAAB9C5}"/>
                      </a:ext>
                    </a:extLst>
                  </p:cNvPr>
                  <p:cNvSpPr/>
                  <p:nvPr/>
                </p:nvSpPr>
                <p:spPr>
                  <a:xfrm>
                    <a:off x="2341722" y="3253713"/>
                    <a:ext cx="504023" cy="636105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Rectangle 151">
                    <a:extLst>
                      <a:ext uri="{FF2B5EF4-FFF2-40B4-BE49-F238E27FC236}">
                        <a16:creationId xmlns:a16="http://schemas.microsoft.com/office/drawing/2014/main" id="{543F6254-3BBC-45D8-8067-533F2B7A7169}"/>
                      </a:ext>
                    </a:extLst>
                  </p:cNvPr>
                  <p:cNvSpPr/>
                  <p:nvPr/>
                </p:nvSpPr>
                <p:spPr>
                  <a:xfrm>
                    <a:off x="1542458" y="3253714"/>
                    <a:ext cx="504023" cy="636105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0" name="Group 129">
                  <a:extLst>
                    <a:ext uri="{FF2B5EF4-FFF2-40B4-BE49-F238E27FC236}">
                      <a16:creationId xmlns:a16="http://schemas.microsoft.com/office/drawing/2014/main" id="{5979F9D4-58FB-72A8-3115-D0FF16FFBAF5}"/>
                    </a:ext>
                  </a:extLst>
                </p:cNvPr>
                <p:cNvGrpSpPr/>
                <p:nvPr/>
              </p:nvGrpSpPr>
              <p:grpSpPr>
                <a:xfrm>
                  <a:off x="2275053" y="2595257"/>
                  <a:ext cx="1059994" cy="1037974"/>
                  <a:chOff x="2275053" y="2595257"/>
                  <a:chExt cx="1059994" cy="1037974"/>
                </a:xfrm>
                <a:grpFill/>
              </p:grpSpPr>
              <p:grpSp>
                <p:nvGrpSpPr>
                  <p:cNvPr id="145" name="Group 144">
                    <a:extLst>
                      <a:ext uri="{FF2B5EF4-FFF2-40B4-BE49-F238E27FC236}">
                        <a16:creationId xmlns:a16="http://schemas.microsoft.com/office/drawing/2014/main" id="{2800BB6A-578D-0C3B-2A47-16BFCEB4BFC6}"/>
                      </a:ext>
                    </a:extLst>
                  </p:cNvPr>
                  <p:cNvGrpSpPr/>
                  <p:nvPr/>
                </p:nvGrpSpPr>
                <p:grpSpPr>
                  <a:xfrm>
                    <a:off x="2275053" y="2753035"/>
                    <a:ext cx="1059994" cy="880196"/>
                    <a:chOff x="1542458" y="2905453"/>
                    <a:chExt cx="1303287" cy="984366"/>
                  </a:xfrm>
                  <a:grpFill/>
                </p:grpSpPr>
                <p:sp>
                  <p:nvSpPr>
                    <p:cNvPr id="147" name="Rectangle 146">
                      <a:extLst>
                        <a:ext uri="{FF2B5EF4-FFF2-40B4-BE49-F238E27FC236}">
                          <a16:creationId xmlns:a16="http://schemas.microsoft.com/office/drawing/2014/main" id="{A914F938-185F-5495-E529-65B3E2F8B9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3574" y="2905453"/>
                      <a:ext cx="504023" cy="35427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48" name="Rectangle 147">
                      <a:extLst>
                        <a:ext uri="{FF2B5EF4-FFF2-40B4-BE49-F238E27FC236}">
                          <a16:creationId xmlns:a16="http://schemas.microsoft.com/office/drawing/2014/main" id="{EE58A0F1-3F46-A4D9-AB75-AC7169469F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722" y="3253713"/>
                      <a:ext cx="504023" cy="63610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49" name="Rectangle 148">
                      <a:extLst>
                        <a:ext uri="{FF2B5EF4-FFF2-40B4-BE49-F238E27FC236}">
                          <a16:creationId xmlns:a16="http://schemas.microsoft.com/office/drawing/2014/main" id="{D29AF0CD-E81C-BA83-9285-DFD34891C5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2458" y="3253714"/>
                      <a:ext cx="504023" cy="63610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46" name="Rectangle 145">
                    <a:extLst>
                      <a:ext uri="{FF2B5EF4-FFF2-40B4-BE49-F238E27FC236}">
                        <a16:creationId xmlns:a16="http://schemas.microsoft.com/office/drawing/2014/main" id="{B4F99891-E1AF-535C-C177-BEBD132167F2}"/>
                      </a:ext>
                    </a:extLst>
                  </p:cNvPr>
                  <p:cNvSpPr/>
                  <p:nvPr/>
                </p:nvSpPr>
                <p:spPr>
                  <a:xfrm>
                    <a:off x="2702623" y="2595257"/>
                    <a:ext cx="188839" cy="157778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1" name="Group 130">
                  <a:extLst>
                    <a:ext uri="{FF2B5EF4-FFF2-40B4-BE49-F238E27FC236}">
                      <a16:creationId xmlns:a16="http://schemas.microsoft.com/office/drawing/2014/main" id="{E8AF4692-98DC-63F4-D742-D7E614D7253B}"/>
                    </a:ext>
                  </a:extLst>
                </p:cNvPr>
                <p:cNvGrpSpPr/>
                <p:nvPr/>
              </p:nvGrpSpPr>
              <p:grpSpPr>
                <a:xfrm>
                  <a:off x="953490" y="4226355"/>
                  <a:ext cx="1051324" cy="880195"/>
                  <a:chOff x="953490" y="3990852"/>
                  <a:chExt cx="1051324" cy="880195"/>
                </a:xfrm>
                <a:grpFill/>
              </p:grpSpPr>
              <p:grpSp>
                <p:nvGrpSpPr>
                  <p:cNvPr id="140" name="Group 139">
                    <a:extLst>
                      <a:ext uri="{FF2B5EF4-FFF2-40B4-BE49-F238E27FC236}">
                        <a16:creationId xmlns:a16="http://schemas.microsoft.com/office/drawing/2014/main" id="{C508945C-8F1B-899F-EAC3-CB3A57A392EF}"/>
                      </a:ext>
                    </a:extLst>
                  </p:cNvPr>
                  <p:cNvGrpSpPr/>
                  <p:nvPr/>
                </p:nvGrpSpPr>
                <p:grpSpPr>
                  <a:xfrm>
                    <a:off x="1148849" y="3990852"/>
                    <a:ext cx="855965" cy="880195"/>
                    <a:chOff x="1793316" y="2905453"/>
                    <a:chExt cx="1052429" cy="984365"/>
                  </a:xfrm>
                  <a:grpFill/>
                </p:grpSpPr>
                <p:sp>
                  <p:nvSpPr>
                    <p:cNvPr id="142" name="Rectangle 141">
                      <a:extLst>
                        <a:ext uri="{FF2B5EF4-FFF2-40B4-BE49-F238E27FC236}">
                          <a16:creationId xmlns:a16="http://schemas.microsoft.com/office/drawing/2014/main" id="{C7A7714C-15B5-61FF-F4B2-A095F7B1BE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3574" y="2905453"/>
                      <a:ext cx="504023" cy="35427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43" name="Rectangle 142">
                      <a:extLst>
                        <a:ext uri="{FF2B5EF4-FFF2-40B4-BE49-F238E27FC236}">
                          <a16:creationId xmlns:a16="http://schemas.microsoft.com/office/drawing/2014/main" id="{AF4B8436-DC71-3E2F-E6EF-6770AE5876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722" y="3253713"/>
                      <a:ext cx="504023" cy="63610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44" name="Rectangle 143">
                      <a:extLst>
                        <a:ext uri="{FF2B5EF4-FFF2-40B4-BE49-F238E27FC236}">
                          <a16:creationId xmlns:a16="http://schemas.microsoft.com/office/drawing/2014/main" id="{D72368CE-F8EC-561A-1742-4B6055038E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93316" y="3246341"/>
                      <a:ext cx="156344" cy="289203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41" name="Triangle 140">
                    <a:extLst>
                      <a:ext uri="{FF2B5EF4-FFF2-40B4-BE49-F238E27FC236}">
                        <a16:creationId xmlns:a16="http://schemas.microsoft.com/office/drawing/2014/main" id="{E8B1A898-12F3-74FD-8D62-6EE1A20795A8}"/>
                      </a:ext>
                    </a:extLst>
                  </p:cNvPr>
                  <p:cNvSpPr/>
                  <p:nvPr/>
                </p:nvSpPr>
                <p:spPr>
                  <a:xfrm>
                    <a:off x="953490" y="4443532"/>
                    <a:ext cx="514401" cy="427515"/>
                  </a:xfrm>
                  <a:prstGeom prst="triangl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0D42D90B-FC87-77BB-A4A3-BF52DF286D2C}"/>
                    </a:ext>
                  </a:extLst>
                </p:cNvPr>
                <p:cNvGrpSpPr/>
                <p:nvPr/>
              </p:nvGrpSpPr>
              <p:grpSpPr>
                <a:xfrm>
                  <a:off x="2283723" y="4062592"/>
                  <a:ext cx="1051324" cy="1037973"/>
                  <a:chOff x="2283723" y="3827089"/>
                  <a:chExt cx="1051324" cy="1037973"/>
                </a:xfrm>
                <a:grpFill/>
              </p:grpSpPr>
              <p:grpSp>
                <p:nvGrpSpPr>
                  <p:cNvPr id="133" name="Group 132">
                    <a:extLst>
                      <a:ext uri="{FF2B5EF4-FFF2-40B4-BE49-F238E27FC236}">
                        <a16:creationId xmlns:a16="http://schemas.microsoft.com/office/drawing/2014/main" id="{409B9FF3-BD82-090A-69B7-13DCC51AB3C9}"/>
                      </a:ext>
                    </a:extLst>
                  </p:cNvPr>
                  <p:cNvGrpSpPr/>
                  <p:nvPr/>
                </p:nvGrpSpPr>
                <p:grpSpPr>
                  <a:xfrm>
                    <a:off x="2283723" y="3984867"/>
                    <a:ext cx="1051324" cy="880195"/>
                    <a:chOff x="953490" y="3990852"/>
                    <a:chExt cx="1051324" cy="880195"/>
                  </a:xfrm>
                  <a:grpFill/>
                </p:grpSpPr>
                <p:grpSp>
                  <p:nvGrpSpPr>
                    <p:cNvPr id="135" name="Group 134">
                      <a:extLst>
                        <a:ext uri="{FF2B5EF4-FFF2-40B4-BE49-F238E27FC236}">
                          <a16:creationId xmlns:a16="http://schemas.microsoft.com/office/drawing/2014/main" id="{B6D547BE-3168-B073-6732-1E64D33BEE4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48849" y="3990852"/>
                      <a:ext cx="855965" cy="880195"/>
                      <a:chOff x="1793316" y="2905453"/>
                      <a:chExt cx="1052429" cy="984365"/>
                    </a:xfrm>
                    <a:grpFill/>
                  </p:grpSpPr>
                  <p:sp>
                    <p:nvSpPr>
                      <p:cNvPr id="137" name="Rectangle 136">
                        <a:extLst>
                          <a:ext uri="{FF2B5EF4-FFF2-40B4-BE49-F238E27FC236}">
                            <a16:creationId xmlns:a16="http://schemas.microsoft.com/office/drawing/2014/main" id="{6DF8175A-C807-DEBA-1A81-EA675C281B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33574" y="2905453"/>
                        <a:ext cx="504023" cy="35427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8" name="Rectangle 137">
                        <a:extLst>
                          <a:ext uri="{FF2B5EF4-FFF2-40B4-BE49-F238E27FC236}">
                            <a16:creationId xmlns:a16="http://schemas.microsoft.com/office/drawing/2014/main" id="{FB361FED-238B-A3ED-4099-B758FAC523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341722" y="3253713"/>
                        <a:ext cx="504023" cy="63610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9" name="Rectangle 138">
                        <a:extLst>
                          <a:ext uri="{FF2B5EF4-FFF2-40B4-BE49-F238E27FC236}">
                            <a16:creationId xmlns:a16="http://schemas.microsoft.com/office/drawing/2014/main" id="{9DA7C02E-347D-60ED-98FF-7E93AAB27A3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93316" y="3246341"/>
                        <a:ext cx="156344" cy="289203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36" name="Triangle 135">
                      <a:extLst>
                        <a:ext uri="{FF2B5EF4-FFF2-40B4-BE49-F238E27FC236}">
                          <a16:creationId xmlns:a16="http://schemas.microsoft.com/office/drawing/2014/main" id="{B08B1475-7266-83C8-82AB-D8B60195DC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3490" y="4443532"/>
                      <a:ext cx="514401" cy="427515"/>
                    </a:xfrm>
                    <a:prstGeom prst="triangl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34" name="Rectangle 133">
                    <a:extLst>
                      <a:ext uri="{FF2B5EF4-FFF2-40B4-BE49-F238E27FC236}">
                        <a16:creationId xmlns:a16="http://schemas.microsoft.com/office/drawing/2014/main" id="{5D3F3211-C1A5-A98F-E447-F721557BFFB5}"/>
                      </a:ext>
                    </a:extLst>
                  </p:cNvPr>
                  <p:cNvSpPr/>
                  <p:nvPr/>
                </p:nvSpPr>
                <p:spPr>
                  <a:xfrm>
                    <a:off x="2702622" y="3827089"/>
                    <a:ext cx="188839" cy="157778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220" name="TextBox 219">
                <a:extLst>
                  <a:ext uri="{FF2B5EF4-FFF2-40B4-BE49-F238E27FC236}">
                    <a16:creationId xmlns:a16="http://schemas.microsoft.com/office/drawing/2014/main" id="{F0A581F4-6DED-36A3-4064-8C27428AA1FC}"/>
                  </a:ext>
                </a:extLst>
              </p:cNvPr>
              <p:cNvSpPr txBox="1"/>
              <p:nvPr/>
            </p:nvSpPr>
            <p:spPr>
              <a:xfrm>
                <a:off x="6295776" y="4140213"/>
                <a:ext cx="41549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NM</a:t>
                </a:r>
              </a:p>
            </p:txBody>
          </p:sp>
          <p:sp>
            <p:nvSpPr>
              <p:cNvPr id="221" name="TextBox 220">
                <a:extLst>
                  <a:ext uri="{FF2B5EF4-FFF2-40B4-BE49-F238E27FC236}">
                    <a16:creationId xmlns:a16="http://schemas.microsoft.com/office/drawing/2014/main" id="{8E2D49C2-5D44-141E-FDD9-A2D56AA2EA5A}"/>
                  </a:ext>
                </a:extLst>
              </p:cNvPr>
              <p:cNvSpPr txBox="1"/>
              <p:nvPr/>
            </p:nvSpPr>
            <p:spPr>
              <a:xfrm>
                <a:off x="7377471" y="4174951"/>
                <a:ext cx="52450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NM</a:t>
                </a:r>
                <a:r>
                  <a:rPr lang="en-US" sz="1200" baseline="-25000" dirty="0"/>
                  <a:t>AE</a:t>
                </a:r>
                <a:endParaRPr lang="en-US" sz="1200" dirty="0"/>
              </a:p>
            </p:txBody>
          </p:sp>
          <p:sp>
            <p:nvSpPr>
              <p:cNvPr id="222" name="TextBox 221">
                <a:extLst>
                  <a:ext uri="{FF2B5EF4-FFF2-40B4-BE49-F238E27FC236}">
                    <a16:creationId xmlns:a16="http://schemas.microsoft.com/office/drawing/2014/main" id="{81D4CE36-D478-BC8B-DA75-B25F6A1B4D9B}"/>
                  </a:ext>
                </a:extLst>
              </p:cNvPr>
              <p:cNvSpPr txBox="1"/>
              <p:nvPr/>
            </p:nvSpPr>
            <p:spPr>
              <a:xfrm>
                <a:off x="6280311" y="5466571"/>
                <a:ext cx="47160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NM</a:t>
                </a:r>
                <a:r>
                  <a:rPr lang="en-US" sz="1200" baseline="-25000" dirty="0"/>
                  <a:t>B</a:t>
                </a:r>
                <a:endParaRPr lang="en-US" sz="1200" dirty="0"/>
              </a:p>
            </p:txBody>
          </p:sp>
          <p:sp>
            <p:nvSpPr>
              <p:cNvPr id="223" name="TextBox 222">
                <a:extLst>
                  <a:ext uri="{FF2B5EF4-FFF2-40B4-BE49-F238E27FC236}">
                    <a16:creationId xmlns:a16="http://schemas.microsoft.com/office/drawing/2014/main" id="{A22F970E-2B5F-8588-FE4B-D54AD7BED05C}"/>
                  </a:ext>
                </a:extLst>
              </p:cNvPr>
              <p:cNvSpPr txBox="1"/>
              <p:nvPr/>
            </p:nvSpPr>
            <p:spPr>
              <a:xfrm>
                <a:off x="7392486" y="5466571"/>
                <a:ext cx="58060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NM</a:t>
                </a:r>
                <a:r>
                  <a:rPr lang="en-US" sz="1200" baseline="-25000" dirty="0"/>
                  <a:t>AEB</a:t>
                </a:r>
              </a:p>
            </p:txBody>
          </p:sp>
        </p:grp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F25971C4-6C77-DA71-E296-C2EB2A7C9728}"/>
                </a:ext>
              </a:extLst>
            </p:cNvPr>
            <p:cNvGrpSpPr/>
            <p:nvPr/>
          </p:nvGrpSpPr>
          <p:grpSpPr>
            <a:xfrm>
              <a:off x="6180283" y="3292172"/>
              <a:ext cx="2028794" cy="2416312"/>
              <a:chOff x="8556045" y="3292172"/>
              <a:chExt cx="2028794" cy="2416312"/>
            </a:xfrm>
          </p:grpSpPr>
          <p:grpSp>
            <p:nvGrpSpPr>
              <p:cNvPr id="209" name="Group 208">
                <a:extLst>
                  <a:ext uri="{FF2B5EF4-FFF2-40B4-BE49-F238E27FC236}">
                    <a16:creationId xmlns:a16="http://schemas.microsoft.com/office/drawing/2014/main" id="{B4EB6239-28E1-485E-B315-9BDF60DB6435}"/>
                  </a:ext>
                </a:extLst>
              </p:cNvPr>
              <p:cNvGrpSpPr/>
              <p:nvPr/>
            </p:nvGrpSpPr>
            <p:grpSpPr>
              <a:xfrm>
                <a:off x="8556045" y="3292172"/>
                <a:ext cx="2028794" cy="2139313"/>
                <a:chOff x="8556045" y="2356107"/>
                <a:chExt cx="2028794" cy="2139313"/>
              </a:xfrm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EA4A3147-EB1A-4B43-D21D-61372B8CEB80}"/>
                    </a:ext>
                  </a:extLst>
                </p:cNvPr>
                <p:cNvGrpSpPr/>
                <p:nvPr/>
              </p:nvGrpSpPr>
              <p:grpSpPr>
                <a:xfrm>
                  <a:off x="8556045" y="2356107"/>
                  <a:ext cx="2028794" cy="2139313"/>
                  <a:chOff x="953490" y="2595257"/>
                  <a:chExt cx="2381557" cy="2511293"/>
                </a:xfrm>
                <a:solidFill>
                  <a:schemeClr val="accent5">
                    <a:lumMod val="60000"/>
                    <a:lumOff val="40000"/>
                  </a:schemeClr>
                </a:solidFill>
              </p:grpSpPr>
              <p:grpSp>
                <p:nvGrpSpPr>
                  <p:cNvPr id="154" name="Group 153">
                    <a:extLst>
                      <a:ext uri="{FF2B5EF4-FFF2-40B4-BE49-F238E27FC236}">
                        <a16:creationId xmlns:a16="http://schemas.microsoft.com/office/drawing/2014/main" id="{92CC38FF-CA3C-DD05-0708-67FD3FD3D341}"/>
                      </a:ext>
                    </a:extLst>
                  </p:cNvPr>
                  <p:cNvGrpSpPr/>
                  <p:nvPr/>
                </p:nvGrpSpPr>
                <p:grpSpPr>
                  <a:xfrm>
                    <a:off x="979847" y="2753035"/>
                    <a:ext cx="1059994" cy="880196"/>
                    <a:chOff x="1542458" y="2905453"/>
                    <a:chExt cx="1303287" cy="984366"/>
                  </a:xfrm>
                  <a:grpFill/>
                </p:grpSpPr>
                <p:sp>
                  <p:nvSpPr>
                    <p:cNvPr id="175" name="Rectangle 174">
                      <a:extLst>
                        <a:ext uri="{FF2B5EF4-FFF2-40B4-BE49-F238E27FC236}">
                          <a16:creationId xmlns:a16="http://schemas.microsoft.com/office/drawing/2014/main" id="{68A28568-DC45-CCC3-64E6-9C869109BE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33574" y="2905453"/>
                      <a:ext cx="504023" cy="35427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6" name="Rectangle 175">
                      <a:extLst>
                        <a:ext uri="{FF2B5EF4-FFF2-40B4-BE49-F238E27FC236}">
                          <a16:creationId xmlns:a16="http://schemas.microsoft.com/office/drawing/2014/main" id="{6EE3BAC4-BA0D-F67B-8C8F-15F5432828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41722" y="3253713"/>
                      <a:ext cx="504023" cy="63610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7" name="Rectangle 176">
                      <a:extLst>
                        <a:ext uri="{FF2B5EF4-FFF2-40B4-BE49-F238E27FC236}">
                          <a16:creationId xmlns:a16="http://schemas.microsoft.com/office/drawing/2014/main" id="{8D0053C7-92A1-A4B5-B5BB-28F287361B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2458" y="3253714"/>
                      <a:ext cx="504023" cy="636105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55" name="Group 154">
                    <a:extLst>
                      <a:ext uri="{FF2B5EF4-FFF2-40B4-BE49-F238E27FC236}">
                        <a16:creationId xmlns:a16="http://schemas.microsoft.com/office/drawing/2014/main" id="{00B592E4-4F44-B836-8D80-6A3715499F38}"/>
                      </a:ext>
                    </a:extLst>
                  </p:cNvPr>
                  <p:cNvGrpSpPr/>
                  <p:nvPr/>
                </p:nvGrpSpPr>
                <p:grpSpPr>
                  <a:xfrm>
                    <a:off x="2275053" y="2595257"/>
                    <a:ext cx="1059994" cy="1037974"/>
                    <a:chOff x="2275053" y="2595257"/>
                    <a:chExt cx="1059994" cy="1037974"/>
                  </a:xfrm>
                  <a:grpFill/>
                </p:grpSpPr>
                <p:grpSp>
                  <p:nvGrpSpPr>
                    <p:cNvPr id="170" name="Group 169">
                      <a:extLst>
                        <a:ext uri="{FF2B5EF4-FFF2-40B4-BE49-F238E27FC236}">
                          <a16:creationId xmlns:a16="http://schemas.microsoft.com/office/drawing/2014/main" id="{84DDE66B-49EE-09E0-B65B-2218E44C807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75053" y="2753035"/>
                      <a:ext cx="1059994" cy="880196"/>
                      <a:chOff x="1542458" y="2905453"/>
                      <a:chExt cx="1303287" cy="984366"/>
                    </a:xfrm>
                    <a:grpFill/>
                  </p:grpSpPr>
                  <p:sp>
                    <p:nvSpPr>
                      <p:cNvPr id="172" name="Rectangle 171">
                        <a:extLst>
                          <a:ext uri="{FF2B5EF4-FFF2-40B4-BE49-F238E27FC236}">
                            <a16:creationId xmlns:a16="http://schemas.microsoft.com/office/drawing/2014/main" id="{4F06FA06-29F8-49DB-C679-32E2FA1893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33574" y="2905453"/>
                        <a:ext cx="504023" cy="35427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3" name="Rectangle 172">
                        <a:extLst>
                          <a:ext uri="{FF2B5EF4-FFF2-40B4-BE49-F238E27FC236}">
                            <a16:creationId xmlns:a16="http://schemas.microsoft.com/office/drawing/2014/main" id="{411948BC-B53D-A802-3DEF-FD51D3F1A9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341722" y="3253713"/>
                        <a:ext cx="504023" cy="63610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4" name="Rectangle 173">
                        <a:extLst>
                          <a:ext uri="{FF2B5EF4-FFF2-40B4-BE49-F238E27FC236}">
                            <a16:creationId xmlns:a16="http://schemas.microsoft.com/office/drawing/2014/main" id="{B78B7C35-BCB9-A8C5-AB4B-A9F425A81A4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542458" y="3253714"/>
                        <a:ext cx="504023" cy="63610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71" name="Rectangle 170">
                      <a:extLst>
                        <a:ext uri="{FF2B5EF4-FFF2-40B4-BE49-F238E27FC236}">
                          <a16:creationId xmlns:a16="http://schemas.microsoft.com/office/drawing/2014/main" id="{7F8EDCDF-8E3C-8771-D901-C27FC1B2E7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02623" y="2595257"/>
                      <a:ext cx="188839" cy="157778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56" name="Group 155">
                    <a:extLst>
                      <a:ext uri="{FF2B5EF4-FFF2-40B4-BE49-F238E27FC236}">
                        <a16:creationId xmlns:a16="http://schemas.microsoft.com/office/drawing/2014/main" id="{951CB9A7-3E89-445B-48C0-AA18249AFBF0}"/>
                      </a:ext>
                    </a:extLst>
                  </p:cNvPr>
                  <p:cNvGrpSpPr/>
                  <p:nvPr/>
                </p:nvGrpSpPr>
                <p:grpSpPr>
                  <a:xfrm>
                    <a:off x="953490" y="4226355"/>
                    <a:ext cx="1051324" cy="880195"/>
                    <a:chOff x="953490" y="3990852"/>
                    <a:chExt cx="1051324" cy="880195"/>
                  </a:xfrm>
                  <a:grpFill/>
                </p:grpSpPr>
                <p:grpSp>
                  <p:nvGrpSpPr>
                    <p:cNvPr id="165" name="Group 164">
                      <a:extLst>
                        <a:ext uri="{FF2B5EF4-FFF2-40B4-BE49-F238E27FC236}">
                          <a16:creationId xmlns:a16="http://schemas.microsoft.com/office/drawing/2014/main" id="{7147739D-20F8-6F85-A32C-EAABE187478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48849" y="3990852"/>
                      <a:ext cx="855965" cy="880195"/>
                      <a:chOff x="1793316" y="2905453"/>
                      <a:chExt cx="1052429" cy="984365"/>
                    </a:xfrm>
                    <a:grpFill/>
                  </p:grpSpPr>
                  <p:sp>
                    <p:nvSpPr>
                      <p:cNvPr id="167" name="Rectangle 166">
                        <a:extLst>
                          <a:ext uri="{FF2B5EF4-FFF2-40B4-BE49-F238E27FC236}">
                            <a16:creationId xmlns:a16="http://schemas.microsoft.com/office/drawing/2014/main" id="{04D18B1C-527F-FBEB-A336-E9EFDE556D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33574" y="2905453"/>
                        <a:ext cx="504023" cy="35427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8" name="Rectangle 167">
                        <a:extLst>
                          <a:ext uri="{FF2B5EF4-FFF2-40B4-BE49-F238E27FC236}">
                            <a16:creationId xmlns:a16="http://schemas.microsoft.com/office/drawing/2014/main" id="{E79E7873-13BE-D3E1-5BCD-3EB7443E6D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341722" y="3253713"/>
                        <a:ext cx="504023" cy="63610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9" name="Rectangle 168">
                        <a:extLst>
                          <a:ext uri="{FF2B5EF4-FFF2-40B4-BE49-F238E27FC236}">
                            <a16:creationId xmlns:a16="http://schemas.microsoft.com/office/drawing/2014/main" id="{77AAA713-0112-F036-7288-B1DCA78BF26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93316" y="3246341"/>
                        <a:ext cx="156344" cy="289203"/>
                      </a:xfrm>
                      <a:prstGeom prst="rect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6" name="Triangle 165">
                      <a:extLst>
                        <a:ext uri="{FF2B5EF4-FFF2-40B4-BE49-F238E27FC236}">
                          <a16:creationId xmlns:a16="http://schemas.microsoft.com/office/drawing/2014/main" id="{A5891C70-B031-5DCB-781C-3390866AC7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3490" y="4443532"/>
                      <a:ext cx="514401" cy="427515"/>
                    </a:xfrm>
                    <a:prstGeom prst="triangle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1A76387C-A7C5-FF0E-9BB3-CAE35A6FE799}"/>
                      </a:ext>
                    </a:extLst>
                  </p:cNvPr>
                  <p:cNvGrpSpPr/>
                  <p:nvPr/>
                </p:nvGrpSpPr>
                <p:grpSpPr>
                  <a:xfrm>
                    <a:off x="2283723" y="4062592"/>
                    <a:ext cx="1051324" cy="1037973"/>
                    <a:chOff x="2283723" y="3827089"/>
                    <a:chExt cx="1051324" cy="1037973"/>
                  </a:xfrm>
                  <a:grpFill/>
                </p:grpSpPr>
                <p:grpSp>
                  <p:nvGrpSpPr>
                    <p:cNvPr id="158" name="Group 157">
                      <a:extLst>
                        <a:ext uri="{FF2B5EF4-FFF2-40B4-BE49-F238E27FC236}">
                          <a16:creationId xmlns:a16="http://schemas.microsoft.com/office/drawing/2014/main" id="{1FECC2FB-0B5C-A515-A446-664DD574A96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83723" y="3984867"/>
                      <a:ext cx="1051324" cy="880195"/>
                      <a:chOff x="953490" y="3990852"/>
                      <a:chExt cx="1051324" cy="880195"/>
                    </a:xfrm>
                    <a:grpFill/>
                  </p:grpSpPr>
                  <p:grpSp>
                    <p:nvGrpSpPr>
                      <p:cNvPr id="160" name="Group 159">
                        <a:extLst>
                          <a:ext uri="{FF2B5EF4-FFF2-40B4-BE49-F238E27FC236}">
                            <a16:creationId xmlns:a16="http://schemas.microsoft.com/office/drawing/2014/main" id="{1A4DBBF9-ADCB-CDF6-B445-C117E69AB66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148849" y="3990852"/>
                        <a:ext cx="855965" cy="880195"/>
                        <a:chOff x="1793316" y="2905453"/>
                        <a:chExt cx="1052429" cy="984365"/>
                      </a:xfrm>
                      <a:grpFill/>
                    </p:grpSpPr>
                    <p:sp>
                      <p:nvSpPr>
                        <p:cNvPr id="162" name="Rectangle 161">
                          <a:extLst>
                            <a:ext uri="{FF2B5EF4-FFF2-40B4-BE49-F238E27FC236}">
                              <a16:creationId xmlns:a16="http://schemas.microsoft.com/office/drawing/2014/main" id="{37059579-3B97-820B-A9C7-EF15796485B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933574" y="2905453"/>
                          <a:ext cx="504023" cy="354275"/>
                        </a:xfrm>
                        <a:prstGeom prst="rect">
                          <a:avLst/>
                        </a:prstGeom>
                        <a:solidFill>
                          <a:schemeClr val="bg2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63" name="Rectangle 162">
                          <a:extLst>
                            <a:ext uri="{FF2B5EF4-FFF2-40B4-BE49-F238E27FC236}">
                              <a16:creationId xmlns:a16="http://schemas.microsoft.com/office/drawing/2014/main" id="{92DB20DE-E340-C7FA-F64C-7841885BA6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341722" y="3253713"/>
                          <a:ext cx="504023" cy="636105"/>
                        </a:xfrm>
                        <a:prstGeom prst="rect">
                          <a:avLst/>
                        </a:prstGeom>
                        <a:solidFill>
                          <a:schemeClr val="bg2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64" name="Rectangle 163">
                          <a:extLst>
                            <a:ext uri="{FF2B5EF4-FFF2-40B4-BE49-F238E27FC236}">
                              <a16:creationId xmlns:a16="http://schemas.microsoft.com/office/drawing/2014/main" id="{7C5D0F9B-F968-D276-43F4-E21F46595AC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93316" y="3246341"/>
                          <a:ext cx="156344" cy="289203"/>
                        </a:xfrm>
                        <a:prstGeom prst="rect">
                          <a:avLst/>
                        </a:prstGeom>
                        <a:solidFill>
                          <a:schemeClr val="bg2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161" name="Triangle 160">
                        <a:extLst>
                          <a:ext uri="{FF2B5EF4-FFF2-40B4-BE49-F238E27FC236}">
                            <a16:creationId xmlns:a16="http://schemas.microsoft.com/office/drawing/2014/main" id="{17AD2BA3-9029-C927-1EA7-2FF1EAC88C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53490" y="4443532"/>
                        <a:ext cx="514401" cy="427515"/>
                      </a:xfrm>
                      <a:prstGeom prst="triangle">
                        <a:avLst/>
                      </a:prstGeom>
                      <a:solidFill>
                        <a:schemeClr val="bg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59" name="Rectangle 158">
                      <a:extLst>
                        <a:ext uri="{FF2B5EF4-FFF2-40B4-BE49-F238E27FC236}">
                          <a16:creationId xmlns:a16="http://schemas.microsoft.com/office/drawing/2014/main" id="{C9395B8A-C073-CC0D-AE97-6681CEACBF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02622" y="3827089"/>
                      <a:ext cx="188839" cy="157778"/>
                    </a:xfrm>
                    <a:prstGeom prst="rect">
                      <a:avLst/>
                    </a:prstGeom>
                    <a:solidFill>
                      <a:schemeClr val="bg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cxnSp>
              <p:nvCxnSpPr>
                <p:cNvPr id="193" name="Straight Arrow Connector 192">
                  <a:extLst>
                    <a:ext uri="{FF2B5EF4-FFF2-40B4-BE49-F238E27FC236}">
                      <a16:creationId xmlns:a16="http://schemas.microsoft.com/office/drawing/2014/main" id="{2DD757DF-435F-546C-7D8C-D4CB72BB9E1E}"/>
                    </a:ext>
                  </a:extLst>
                </p:cNvPr>
                <p:cNvCxnSpPr/>
                <p:nvPr/>
              </p:nvCxnSpPr>
              <p:spPr>
                <a:xfrm>
                  <a:off x="8935648" y="2976369"/>
                  <a:ext cx="182880" cy="0"/>
                </a:xfrm>
                <a:prstGeom prst="straightConnector1">
                  <a:avLst/>
                </a:prstGeom>
                <a:ln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Arrow Connector 193">
                  <a:extLst>
                    <a:ext uri="{FF2B5EF4-FFF2-40B4-BE49-F238E27FC236}">
                      <a16:creationId xmlns:a16="http://schemas.microsoft.com/office/drawing/2014/main" id="{29D0D33C-FD5F-2B9A-86D5-FBE251AAC890}"/>
                    </a:ext>
                  </a:extLst>
                </p:cNvPr>
                <p:cNvCxnSpPr/>
                <p:nvPr/>
              </p:nvCxnSpPr>
              <p:spPr>
                <a:xfrm>
                  <a:off x="10046404" y="2970503"/>
                  <a:ext cx="182880" cy="0"/>
                </a:xfrm>
                <a:prstGeom prst="straightConnector1">
                  <a:avLst/>
                </a:prstGeom>
                <a:ln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Arrow Connector 194">
                  <a:extLst>
                    <a:ext uri="{FF2B5EF4-FFF2-40B4-BE49-F238E27FC236}">
                      <a16:creationId xmlns:a16="http://schemas.microsoft.com/office/drawing/2014/main" id="{9E1A62F9-7069-6BF6-18A4-48B4C7498A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44233" y="4224557"/>
                  <a:ext cx="237667" cy="0"/>
                </a:xfrm>
                <a:prstGeom prst="straightConnector1">
                  <a:avLst/>
                </a:prstGeom>
                <a:ln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Arrow Connector 195">
                  <a:extLst>
                    <a:ext uri="{FF2B5EF4-FFF2-40B4-BE49-F238E27FC236}">
                      <a16:creationId xmlns:a16="http://schemas.microsoft.com/office/drawing/2014/main" id="{C21DCC69-3243-01AB-336E-18BD194963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980714" y="4213149"/>
                  <a:ext cx="251506" cy="5866"/>
                </a:xfrm>
                <a:prstGeom prst="straightConnector1">
                  <a:avLst/>
                </a:prstGeom>
                <a:ln>
                  <a:headEnd type="triangle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4" name="TextBox 223">
                <a:extLst>
                  <a:ext uri="{FF2B5EF4-FFF2-40B4-BE49-F238E27FC236}">
                    <a16:creationId xmlns:a16="http://schemas.microsoft.com/office/drawing/2014/main" id="{AE63409F-4756-5A0E-52BF-851980FD7AB5}"/>
                  </a:ext>
                </a:extLst>
              </p:cNvPr>
              <p:cNvSpPr txBox="1"/>
              <p:nvPr/>
            </p:nvSpPr>
            <p:spPr>
              <a:xfrm>
                <a:off x="8865813" y="4140670"/>
                <a:ext cx="33695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SC</a:t>
                </a:r>
              </a:p>
            </p:txBody>
          </p:sp>
          <p:sp>
            <p:nvSpPr>
              <p:cNvPr id="225" name="TextBox 224">
                <a:extLst>
                  <a:ext uri="{FF2B5EF4-FFF2-40B4-BE49-F238E27FC236}">
                    <a16:creationId xmlns:a16="http://schemas.microsoft.com/office/drawing/2014/main" id="{A6DDE469-C95C-CD60-58DD-151F773EE6FB}"/>
                  </a:ext>
                </a:extLst>
              </p:cNvPr>
              <p:cNvSpPr txBox="1"/>
              <p:nvPr/>
            </p:nvSpPr>
            <p:spPr>
              <a:xfrm>
                <a:off x="9947508" y="4139865"/>
                <a:ext cx="44595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SC</a:t>
                </a:r>
                <a:r>
                  <a:rPr lang="en-US" sz="1200" baseline="-25000" dirty="0"/>
                  <a:t>AE</a:t>
                </a:r>
                <a:endParaRPr lang="en-US" sz="1200" dirty="0"/>
              </a:p>
            </p:txBody>
          </p:sp>
          <p:sp>
            <p:nvSpPr>
              <p:cNvPr id="226" name="TextBox 225">
                <a:extLst>
                  <a:ext uri="{FF2B5EF4-FFF2-40B4-BE49-F238E27FC236}">
                    <a16:creationId xmlns:a16="http://schemas.microsoft.com/office/drawing/2014/main" id="{7F6820D0-A692-A965-6D9A-5FDD0A8B8336}"/>
                  </a:ext>
                </a:extLst>
              </p:cNvPr>
              <p:cNvSpPr txBox="1"/>
              <p:nvPr/>
            </p:nvSpPr>
            <p:spPr>
              <a:xfrm>
                <a:off x="8850348" y="5431485"/>
                <a:ext cx="39305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SC</a:t>
                </a:r>
                <a:r>
                  <a:rPr lang="en-US" sz="1200" baseline="-25000" dirty="0"/>
                  <a:t>B</a:t>
                </a:r>
                <a:endParaRPr lang="en-US" sz="1200" dirty="0"/>
              </a:p>
            </p:txBody>
          </p:sp>
          <p:sp>
            <p:nvSpPr>
              <p:cNvPr id="227" name="TextBox 226">
                <a:extLst>
                  <a:ext uri="{FF2B5EF4-FFF2-40B4-BE49-F238E27FC236}">
                    <a16:creationId xmlns:a16="http://schemas.microsoft.com/office/drawing/2014/main" id="{28C0D0C3-DD42-D8F9-E014-4D832D3EE82E}"/>
                  </a:ext>
                </a:extLst>
              </p:cNvPr>
              <p:cNvSpPr txBox="1"/>
              <p:nvPr/>
            </p:nvSpPr>
            <p:spPr>
              <a:xfrm>
                <a:off x="9962523" y="5431485"/>
                <a:ext cx="50206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SC</a:t>
                </a:r>
                <a:r>
                  <a:rPr lang="en-US" sz="1200" baseline="-25000" dirty="0"/>
                  <a:t>AEB</a:t>
                </a: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F5DCB73-0F97-0BA1-FE08-26DE8C1B2B19}"/>
                </a:ext>
              </a:extLst>
            </p:cNvPr>
            <p:cNvSpPr txBox="1"/>
            <p:nvPr/>
          </p:nvSpPr>
          <p:spPr>
            <a:xfrm>
              <a:off x="979847" y="87964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EB6C7CC-1D64-7C8F-BED4-11EAF37F6B23}"/>
                </a:ext>
              </a:extLst>
            </p:cNvPr>
            <p:cNvSpPr txBox="1"/>
            <p:nvPr/>
          </p:nvSpPr>
          <p:spPr>
            <a:xfrm>
              <a:off x="983628" y="3187374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3720722-25F8-B409-5549-E84A597E504D}"/>
                </a:ext>
              </a:extLst>
            </p:cNvPr>
            <p:cNvGrpSpPr/>
            <p:nvPr/>
          </p:nvGrpSpPr>
          <p:grpSpPr>
            <a:xfrm>
              <a:off x="574984" y="3590997"/>
              <a:ext cx="409265" cy="3275010"/>
              <a:chOff x="626312" y="1166582"/>
              <a:chExt cx="409265" cy="3275010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B6E2988-E466-016C-7E38-67E28834A548}"/>
                  </a:ext>
                </a:extLst>
              </p:cNvPr>
              <p:cNvSpPr txBox="1"/>
              <p:nvPr/>
            </p:nvSpPr>
            <p:spPr>
              <a:xfrm rot="16200000">
                <a:off x="503842" y="2540133"/>
                <a:ext cx="6142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i="1" dirty="0">
                    <a:latin typeface="+mj-lt"/>
                  </a:rPr>
                  <a:t>time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DD2DCC45-5821-0F6A-4F9F-815E779CD9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5577" y="1166582"/>
                <a:ext cx="0" cy="327501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DEE3E90-17AA-7235-9046-A9FEAE7E355E}"/>
              </a:ext>
            </a:extLst>
          </p:cNvPr>
          <p:cNvGrpSpPr/>
          <p:nvPr/>
        </p:nvGrpSpPr>
        <p:grpSpPr>
          <a:xfrm>
            <a:off x="8303726" y="-1050679"/>
            <a:ext cx="3081776" cy="4172619"/>
            <a:chOff x="8303726" y="-509298"/>
            <a:chExt cx="3081776" cy="4172619"/>
          </a:xfrm>
        </p:grpSpPr>
        <p:sp>
          <p:nvSpPr>
            <p:cNvPr id="33" name="Pentagon 32">
              <a:extLst>
                <a:ext uri="{FF2B5EF4-FFF2-40B4-BE49-F238E27FC236}">
                  <a16:creationId xmlns:a16="http://schemas.microsoft.com/office/drawing/2014/main" id="{86C41503-B5F1-E477-9688-E8018E1FA57F}"/>
                </a:ext>
              </a:extLst>
            </p:cNvPr>
            <p:cNvSpPr/>
            <p:nvPr/>
          </p:nvSpPr>
          <p:spPr>
            <a:xfrm rot="7200000">
              <a:off x="9258270" y="1943547"/>
              <a:ext cx="478137" cy="45719"/>
            </a:xfrm>
            <a:prstGeom prst="homePlate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Pentagon 33">
              <a:extLst>
                <a:ext uri="{FF2B5EF4-FFF2-40B4-BE49-F238E27FC236}">
                  <a16:creationId xmlns:a16="http://schemas.microsoft.com/office/drawing/2014/main" id="{7705B539-F795-D9E7-FC8E-6570EE7AF93C}"/>
                </a:ext>
              </a:extLst>
            </p:cNvPr>
            <p:cNvSpPr/>
            <p:nvPr/>
          </p:nvSpPr>
          <p:spPr>
            <a:xfrm rot="3600000">
              <a:off x="9666079" y="1937021"/>
              <a:ext cx="463069" cy="45719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entagon 31">
              <a:extLst>
                <a:ext uri="{FF2B5EF4-FFF2-40B4-BE49-F238E27FC236}">
                  <a16:creationId xmlns:a16="http://schemas.microsoft.com/office/drawing/2014/main" id="{AA4E72D1-710E-054E-13CB-8FB04391DD85}"/>
                </a:ext>
              </a:extLst>
            </p:cNvPr>
            <p:cNvSpPr/>
            <p:nvPr/>
          </p:nvSpPr>
          <p:spPr>
            <a:xfrm rot="3600000">
              <a:off x="9674275" y="2080462"/>
              <a:ext cx="1004264" cy="102793"/>
            </a:xfrm>
            <a:prstGeom prst="homePlate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Pentagon 34">
              <a:extLst>
                <a:ext uri="{FF2B5EF4-FFF2-40B4-BE49-F238E27FC236}">
                  <a16:creationId xmlns:a16="http://schemas.microsoft.com/office/drawing/2014/main" id="{9AF55A20-D57F-F81B-785B-123A783C94C0}"/>
                </a:ext>
              </a:extLst>
            </p:cNvPr>
            <p:cNvSpPr/>
            <p:nvPr/>
          </p:nvSpPr>
          <p:spPr>
            <a:xfrm rot="7200000">
              <a:off x="8696581" y="2082939"/>
              <a:ext cx="1026376" cy="108872"/>
            </a:xfrm>
            <a:prstGeom prst="homePlat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3B755E13-4456-4000-0BD9-AC665E6A6F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781764" y="1558222"/>
              <a:ext cx="1555376" cy="2073835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9600731-1B44-C6BF-44F5-98FD58670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303726" y="1589486"/>
              <a:ext cx="1555376" cy="2073835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6840360-0650-1EBB-BF27-6B1DF5D7C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715852" y="-509298"/>
              <a:ext cx="2669650" cy="3559534"/>
            </a:xfrm>
            <a:prstGeom prst="rect">
              <a:avLst/>
            </a:prstGeom>
          </p:spPr>
        </p:pic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23FBEDC6-F586-5786-92E5-5F588B939627}"/>
              </a:ext>
            </a:extLst>
          </p:cNvPr>
          <p:cNvGrpSpPr/>
          <p:nvPr/>
        </p:nvGrpSpPr>
        <p:grpSpPr>
          <a:xfrm>
            <a:off x="8659310" y="2758612"/>
            <a:ext cx="2028794" cy="2416312"/>
            <a:chOff x="8659310" y="3299993"/>
            <a:chExt cx="2028794" cy="2416312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D42E4EE3-C71A-1753-A4C9-4420C8944361}"/>
                </a:ext>
              </a:extLst>
            </p:cNvPr>
            <p:cNvGrpSpPr/>
            <p:nvPr/>
          </p:nvGrpSpPr>
          <p:grpSpPr>
            <a:xfrm>
              <a:off x="8659310" y="3299993"/>
              <a:ext cx="2028794" cy="2416312"/>
              <a:chOff x="8659310" y="3299993"/>
              <a:chExt cx="2028794" cy="2416312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58298D1-FC1A-B94F-1A3F-BC6ECCE7379F}"/>
                  </a:ext>
                </a:extLst>
              </p:cNvPr>
              <p:cNvSpPr/>
              <p:nvPr/>
            </p:nvSpPr>
            <p:spPr>
              <a:xfrm>
                <a:off x="8952749" y="3434400"/>
                <a:ext cx="349213" cy="269861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F47AA0FE-35DB-38A8-78EF-E15CF5761FCF}"/>
                  </a:ext>
                </a:extLst>
              </p:cNvPr>
              <p:cNvSpPr/>
              <p:nvPr/>
            </p:nvSpPr>
            <p:spPr>
              <a:xfrm>
                <a:off x="9235535" y="3699679"/>
                <a:ext cx="349213" cy="48453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9CE296C4-80CD-80AA-484B-CF8D446542CE}"/>
                  </a:ext>
                </a:extLst>
              </p:cNvPr>
              <p:cNvSpPr/>
              <p:nvPr/>
            </p:nvSpPr>
            <p:spPr>
              <a:xfrm>
                <a:off x="8681763" y="3699680"/>
                <a:ext cx="349213" cy="48453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96FA7390-2E5D-9188-0B7C-F65C2FE7E9ED}"/>
                  </a:ext>
                </a:extLst>
              </p:cNvPr>
              <p:cNvSpPr/>
              <p:nvPr/>
            </p:nvSpPr>
            <p:spPr>
              <a:xfrm>
                <a:off x="10056105" y="3434400"/>
                <a:ext cx="349213" cy="269861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55166C7B-DDFA-3E06-459F-990EE7FDD986}"/>
                  </a:ext>
                </a:extLst>
              </p:cNvPr>
              <p:cNvSpPr/>
              <p:nvPr/>
            </p:nvSpPr>
            <p:spPr>
              <a:xfrm>
                <a:off x="10338891" y="3699679"/>
                <a:ext cx="349213" cy="48453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9D65BA77-FE83-FFA1-88E4-4547F3AA0358}"/>
                  </a:ext>
                </a:extLst>
              </p:cNvPr>
              <p:cNvSpPr/>
              <p:nvPr/>
            </p:nvSpPr>
            <p:spPr>
              <a:xfrm>
                <a:off x="9785119" y="3699680"/>
                <a:ext cx="349213" cy="48453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A04CC9B9-5587-81A2-8660-4E25E217B1DF}"/>
                  </a:ext>
                </a:extLst>
              </p:cNvPr>
              <p:cNvSpPr/>
              <p:nvPr/>
            </p:nvSpPr>
            <p:spPr>
              <a:xfrm>
                <a:off x="10149356" y="3299993"/>
                <a:ext cx="160868" cy="134407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1DFFB4A9-16E6-55CD-796F-AB1F89F8AA7F}"/>
                  </a:ext>
                </a:extLst>
              </p:cNvPr>
              <p:cNvSpPr/>
              <p:nvPr/>
            </p:nvSpPr>
            <p:spPr>
              <a:xfrm>
                <a:off x="8922910" y="4689488"/>
                <a:ext cx="349213" cy="269861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C6BED7D3-B749-BB77-20A8-6F01AA585757}"/>
                  </a:ext>
                </a:extLst>
              </p:cNvPr>
              <p:cNvSpPr/>
              <p:nvPr/>
            </p:nvSpPr>
            <p:spPr>
              <a:xfrm>
                <a:off x="9205696" y="4954767"/>
                <a:ext cx="349213" cy="48453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DE61E207-94B3-A24E-FA91-125D62E45B53}"/>
                  </a:ext>
                </a:extLst>
              </p:cNvPr>
              <p:cNvSpPr/>
              <p:nvPr/>
            </p:nvSpPr>
            <p:spPr>
              <a:xfrm>
                <a:off x="8825732" y="4949152"/>
                <a:ext cx="108323" cy="22029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riangle 66">
                <a:extLst>
                  <a:ext uri="{FF2B5EF4-FFF2-40B4-BE49-F238E27FC236}">
                    <a16:creationId xmlns:a16="http://schemas.microsoft.com/office/drawing/2014/main" id="{A3935E0F-575A-96E2-29A2-69758398CB0A}"/>
                  </a:ext>
                </a:extLst>
              </p:cNvPr>
              <p:cNvSpPr/>
              <p:nvPr/>
            </p:nvSpPr>
            <p:spPr>
              <a:xfrm>
                <a:off x="8659310" y="5075116"/>
                <a:ext cx="438207" cy="364190"/>
              </a:xfrm>
              <a:prstGeom prst="triangl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26184D9B-42F0-CAB4-CED9-D7B7C53D0279}"/>
                  </a:ext>
                </a:extLst>
              </p:cNvPr>
              <p:cNvSpPr/>
              <p:nvPr/>
            </p:nvSpPr>
            <p:spPr>
              <a:xfrm>
                <a:off x="10056105" y="4684389"/>
                <a:ext cx="349213" cy="269861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7D1C7CB5-AA06-ED67-5C5A-0E99B444E4E1}"/>
                  </a:ext>
                </a:extLst>
              </p:cNvPr>
              <p:cNvSpPr/>
              <p:nvPr/>
            </p:nvSpPr>
            <p:spPr>
              <a:xfrm>
                <a:off x="10338891" y="4949668"/>
                <a:ext cx="349213" cy="48453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FFEB65B0-E52F-2481-EB5D-9D7467E5AA92}"/>
                  </a:ext>
                </a:extLst>
              </p:cNvPr>
              <p:cNvSpPr/>
              <p:nvPr/>
            </p:nvSpPr>
            <p:spPr>
              <a:xfrm>
                <a:off x="9958927" y="4944053"/>
                <a:ext cx="108323" cy="22029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iangle 71">
                <a:extLst>
                  <a:ext uri="{FF2B5EF4-FFF2-40B4-BE49-F238E27FC236}">
                    <a16:creationId xmlns:a16="http://schemas.microsoft.com/office/drawing/2014/main" id="{6869BD20-32D9-F262-4C7E-E73FC5F476FF}"/>
                  </a:ext>
                </a:extLst>
              </p:cNvPr>
              <p:cNvSpPr/>
              <p:nvPr/>
            </p:nvSpPr>
            <p:spPr>
              <a:xfrm>
                <a:off x="9792505" y="5070017"/>
                <a:ext cx="438207" cy="364190"/>
              </a:xfrm>
              <a:prstGeom prst="triangl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FD14A1D8-A67A-82AD-10A7-B4A122E78146}"/>
                  </a:ext>
                </a:extLst>
              </p:cNvPr>
              <p:cNvSpPr/>
              <p:nvPr/>
            </p:nvSpPr>
            <p:spPr>
              <a:xfrm>
                <a:off x="10149356" y="4549982"/>
                <a:ext cx="160868" cy="134407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C4B20A9B-7A60-17CF-ADEA-2BF91C60B35E}"/>
                  </a:ext>
                </a:extLst>
              </p:cNvPr>
              <p:cNvCxnSpPr/>
              <p:nvPr/>
            </p:nvCxnSpPr>
            <p:spPr>
              <a:xfrm>
                <a:off x="9038913" y="3753004"/>
                <a:ext cx="182880" cy="0"/>
              </a:xfrm>
              <a:prstGeom prst="straightConnector1">
                <a:avLst/>
              </a:prstGeom>
              <a:ln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0DFEF313-CC98-3DF7-D4C4-F24066E72AC3}"/>
                  </a:ext>
                </a:extLst>
              </p:cNvPr>
              <p:cNvCxnSpPr/>
              <p:nvPr/>
            </p:nvCxnSpPr>
            <p:spPr>
              <a:xfrm>
                <a:off x="10149669" y="3747138"/>
                <a:ext cx="182880" cy="0"/>
              </a:xfrm>
              <a:prstGeom prst="straightConnector1">
                <a:avLst/>
              </a:prstGeom>
              <a:ln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EDC852F0-292C-AC6B-9233-AF95C7DA81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47498" y="5001192"/>
                <a:ext cx="237667" cy="0"/>
              </a:xfrm>
              <a:prstGeom prst="straightConnector1">
                <a:avLst/>
              </a:prstGeom>
              <a:ln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Arrow Connector 76">
                <a:extLst>
                  <a:ext uri="{FF2B5EF4-FFF2-40B4-BE49-F238E27FC236}">
                    <a16:creationId xmlns:a16="http://schemas.microsoft.com/office/drawing/2014/main" id="{1A5065A7-8FF7-A882-F799-B6261183257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083979" y="4989784"/>
                <a:ext cx="251506" cy="5866"/>
              </a:xfrm>
              <a:prstGeom prst="straightConnector1">
                <a:avLst/>
              </a:prstGeom>
              <a:ln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F1E39323-AD6E-72A2-7D81-81903A64D78A}"/>
                  </a:ext>
                </a:extLst>
              </p:cNvPr>
              <p:cNvSpPr txBox="1"/>
              <p:nvPr/>
            </p:nvSpPr>
            <p:spPr>
              <a:xfrm>
                <a:off x="8922910" y="4149132"/>
                <a:ext cx="40588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AM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A078B28-3CD9-7FAE-08D8-2B6DDED19E95}"/>
                  </a:ext>
                </a:extLst>
              </p:cNvPr>
              <p:cNvSpPr txBox="1"/>
              <p:nvPr/>
            </p:nvSpPr>
            <p:spPr>
              <a:xfrm>
                <a:off x="9983666" y="4147686"/>
                <a:ext cx="51488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AM</a:t>
                </a:r>
                <a:r>
                  <a:rPr lang="en-US" sz="1200" baseline="-25000" dirty="0"/>
                  <a:t>AE</a:t>
                </a:r>
                <a:endParaRPr lang="en-US" sz="1200" dirty="0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55B586C1-54C9-9038-1BD0-C710F5408075}"/>
                  </a:ext>
                </a:extLst>
              </p:cNvPr>
              <p:cNvSpPr txBox="1"/>
              <p:nvPr/>
            </p:nvSpPr>
            <p:spPr>
              <a:xfrm>
                <a:off x="8908126" y="5439306"/>
                <a:ext cx="46198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AM</a:t>
                </a:r>
                <a:r>
                  <a:rPr lang="en-US" sz="1200" baseline="-25000" dirty="0"/>
                  <a:t>B</a:t>
                </a:r>
                <a:endParaRPr lang="en-US" sz="1200" dirty="0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D9EAB1E2-B797-2327-AFE0-E09C90EC998B}"/>
                  </a:ext>
                </a:extLst>
              </p:cNvPr>
              <p:cNvSpPr txBox="1"/>
              <p:nvPr/>
            </p:nvSpPr>
            <p:spPr>
              <a:xfrm>
                <a:off x="10012238" y="5439306"/>
                <a:ext cx="57099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AM</a:t>
                </a:r>
                <a:r>
                  <a:rPr lang="en-US" sz="1200" baseline="-25000" dirty="0"/>
                  <a:t>AEB</a:t>
                </a:r>
              </a:p>
            </p:txBody>
          </p:sp>
        </p:grp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A5A18A3-F318-20F7-C5B8-7D39DB64D748}"/>
                </a:ext>
              </a:extLst>
            </p:cNvPr>
            <p:cNvCxnSpPr>
              <a:cxnSpLocks/>
            </p:cNvCxnSpPr>
            <p:nvPr/>
          </p:nvCxnSpPr>
          <p:spPr>
            <a:xfrm>
              <a:off x="8925196" y="5083844"/>
              <a:ext cx="248938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99E235B9-8D87-FD27-6F89-6FC39FCF0283}"/>
                </a:ext>
              </a:extLst>
            </p:cNvPr>
            <p:cNvCxnSpPr>
              <a:cxnSpLocks/>
            </p:cNvCxnSpPr>
            <p:nvPr/>
          </p:nvCxnSpPr>
          <p:spPr>
            <a:xfrm>
              <a:off x="10068258" y="5083597"/>
              <a:ext cx="248938" cy="0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FADE11E-E9F6-38B7-4CE4-9456F084D353}"/>
                </a:ext>
              </a:extLst>
            </p:cNvPr>
            <p:cNvCxnSpPr/>
            <p:nvPr/>
          </p:nvCxnSpPr>
          <p:spPr>
            <a:xfrm flipV="1">
              <a:off x="9028882" y="3891503"/>
              <a:ext cx="204559" cy="1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83DC2C1-21E6-8552-6D79-07CC51870A2C}"/>
                </a:ext>
              </a:extLst>
            </p:cNvPr>
            <p:cNvCxnSpPr/>
            <p:nvPr/>
          </p:nvCxnSpPr>
          <p:spPr>
            <a:xfrm flipV="1">
              <a:off x="10138828" y="3884350"/>
              <a:ext cx="204559" cy="1"/>
            </a:xfrm>
            <a:prstGeom prst="line">
              <a:avLst/>
            </a:prstGeom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05F246E-6F33-5FB3-B066-8FFA19DCB502}"/>
              </a:ext>
            </a:extLst>
          </p:cNvPr>
          <p:cNvGrpSpPr/>
          <p:nvPr/>
        </p:nvGrpSpPr>
        <p:grpSpPr>
          <a:xfrm>
            <a:off x="6194244" y="5265135"/>
            <a:ext cx="2006341" cy="1170992"/>
            <a:chOff x="6194244" y="5465857"/>
            <a:chExt cx="2006341" cy="1170992"/>
          </a:xfrm>
          <a:solidFill>
            <a:schemeClr val="bg2">
              <a:lumMod val="75000"/>
            </a:schemeClr>
          </a:solidFill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3F54EB0-29AE-2F2F-F30E-45CF3F0F3217}"/>
                </a:ext>
              </a:extLst>
            </p:cNvPr>
            <p:cNvSpPr/>
            <p:nvPr/>
          </p:nvSpPr>
          <p:spPr>
            <a:xfrm>
              <a:off x="6465230" y="5600264"/>
              <a:ext cx="349213" cy="26986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E1A24BF8-CA89-D1E3-C080-A32B62179F1D}"/>
                </a:ext>
              </a:extLst>
            </p:cNvPr>
            <p:cNvSpPr/>
            <p:nvPr/>
          </p:nvSpPr>
          <p:spPr>
            <a:xfrm>
              <a:off x="6748016" y="5865543"/>
              <a:ext cx="349213" cy="48453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11429AB-D375-064B-C092-3211D1FBFC4C}"/>
                </a:ext>
              </a:extLst>
            </p:cNvPr>
            <p:cNvSpPr/>
            <p:nvPr/>
          </p:nvSpPr>
          <p:spPr>
            <a:xfrm>
              <a:off x="6194244" y="5865544"/>
              <a:ext cx="349213" cy="4845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2FF69BA1-E2C5-7104-1D0C-B9D477786657}"/>
                </a:ext>
              </a:extLst>
            </p:cNvPr>
            <p:cNvSpPr/>
            <p:nvPr/>
          </p:nvSpPr>
          <p:spPr>
            <a:xfrm>
              <a:off x="7568586" y="5600264"/>
              <a:ext cx="349213" cy="26986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5284F66D-1E1C-18D2-4F85-F2E3A4C89731}"/>
                </a:ext>
              </a:extLst>
            </p:cNvPr>
            <p:cNvSpPr/>
            <p:nvPr/>
          </p:nvSpPr>
          <p:spPr>
            <a:xfrm>
              <a:off x="7851372" y="5865543"/>
              <a:ext cx="349213" cy="4845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5FF79D6-C9A2-6190-6E3B-E4EDF78A41EC}"/>
                </a:ext>
              </a:extLst>
            </p:cNvPr>
            <p:cNvSpPr/>
            <p:nvPr/>
          </p:nvSpPr>
          <p:spPr>
            <a:xfrm>
              <a:off x="7297600" y="5865544"/>
              <a:ext cx="349213" cy="4845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0DF798F6-E574-1377-19D2-2F024B5E6030}"/>
                </a:ext>
              </a:extLst>
            </p:cNvPr>
            <p:cNvSpPr/>
            <p:nvPr/>
          </p:nvSpPr>
          <p:spPr>
            <a:xfrm>
              <a:off x="7661837" y="5465857"/>
              <a:ext cx="160868" cy="1344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F4307FAB-F091-F0EB-00B4-DC868A6F7C40}"/>
                </a:ext>
              </a:extLst>
            </p:cNvPr>
            <p:cNvCxnSpPr/>
            <p:nvPr/>
          </p:nvCxnSpPr>
          <p:spPr>
            <a:xfrm>
              <a:off x="6555352" y="5967712"/>
              <a:ext cx="182880" cy="0"/>
            </a:xfrm>
            <a:prstGeom prst="straightConnector1">
              <a:avLst/>
            </a:prstGeom>
            <a:grpFill/>
            <a:ln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AE65481F-8625-55DA-77B5-22B6BC51A5E9}"/>
                </a:ext>
              </a:extLst>
            </p:cNvPr>
            <p:cNvCxnSpPr/>
            <p:nvPr/>
          </p:nvCxnSpPr>
          <p:spPr>
            <a:xfrm>
              <a:off x="7658192" y="5967712"/>
              <a:ext cx="182880" cy="0"/>
            </a:xfrm>
            <a:prstGeom prst="straightConnector1">
              <a:avLst/>
            </a:prstGeom>
            <a:grpFill/>
            <a:ln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C706C79E-51CA-4C4A-EBEC-A7825C106691}"/>
                </a:ext>
              </a:extLst>
            </p:cNvPr>
            <p:cNvSpPr txBox="1"/>
            <p:nvPr/>
          </p:nvSpPr>
          <p:spPr>
            <a:xfrm>
              <a:off x="6359306" y="6359850"/>
              <a:ext cx="5325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SC 2C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1E825948-36A0-104C-2AE8-B80AB69B549F}"/>
                </a:ext>
              </a:extLst>
            </p:cNvPr>
            <p:cNvSpPr txBox="1"/>
            <p:nvPr/>
          </p:nvSpPr>
          <p:spPr>
            <a:xfrm>
              <a:off x="7441001" y="6359850"/>
              <a:ext cx="6415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SC 2C</a:t>
              </a:r>
              <a:r>
                <a:rPr lang="en-US" sz="1200" baseline="-25000" dirty="0"/>
                <a:t>AE</a:t>
              </a:r>
              <a:endParaRPr lang="en-US" sz="1200" dirty="0"/>
            </a:p>
          </p:txBody>
        </p: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0113EDB-11E4-CE84-AC9D-33CCF57B76A0}"/>
                </a:ext>
              </a:extLst>
            </p:cNvPr>
            <p:cNvCxnSpPr/>
            <p:nvPr/>
          </p:nvCxnSpPr>
          <p:spPr>
            <a:xfrm flipV="1">
              <a:off x="6541985" y="6090940"/>
              <a:ext cx="204559" cy="1"/>
            </a:xfrm>
            <a:prstGeom prst="line">
              <a:avLst/>
            </a:prstGeom>
            <a:grpFill/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E259447-4875-6380-4AFE-4FEE02E7D11E}"/>
                </a:ext>
              </a:extLst>
            </p:cNvPr>
            <p:cNvCxnSpPr/>
            <p:nvPr/>
          </p:nvCxnSpPr>
          <p:spPr>
            <a:xfrm flipV="1">
              <a:off x="7646069" y="6083787"/>
              <a:ext cx="204559" cy="1"/>
            </a:xfrm>
            <a:prstGeom prst="line">
              <a:avLst/>
            </a:prstGeom>
            <a:grpFill/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F61AA7BA-8334-A250-954C-D78F4204E4FC}"/>
                </a:ext>
              </a:extLst>
            </p:cNvPr>
            <p:cNvCxnSpPr/>
            <p:nvPr/>
          </p:nvCxnSpPr>
          <p:spPr>
            <a:xfrm>
              <a:off x="6552574" y="6227964"/>
              <a:ext cx="182880" cy="0"/>
            </a:xfrm>
            <a:prstGeom prst="straightConnector1">
              <a:avLst/>
            </a:prstGeom>
            <a:grpFill/>
            <a:ln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F08D2C90-73EB-9BA1-48DD-5C1DBA249E31}"/>
                </a:ext>
              </a:extLst>
            </p:cNvPr>
            <p:cNvCxnSpPr/>
            <p:nvPr/>
          </p:nvCxnSpPr>
          <p:spPr>
            <a:xfrm>
              <a:off x="7659847" y="6227964"/>
              <a:ext cx="182880" cy="0"/>
            </a:xfrm>
            <a:prstGeom prst="straightConnector1">
              <a:avLst/>
            </a:prstGeom>
            <a:grpFill/>
            <a:ln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A6C0B650-B37B-15FC-E358-22072361D75A}"/>
              </a:ext>
            </a:extLst>
          </p:cNvPr>
          <p:cNvGrpSpPr/>
          <p:nvPr/>
        </p:nvGrpSpPr>
        <p:grpSpPr>
          <a:xfrm>
            <a:off x="1169188" y="5309910"/>
            <a:ext cx="2006341" cy="1170992"/>
            <a:chOff x="1169188" y="5510632"/>
            <a:chExt cx="2006341" cy="1170992"/>
          </a:xfrm>
          <a:solidFill>
            <a:schemeClr val="bg2">
              <a:lumMod val="75000"/>
            </a:schemeClr>
          </a:solidFill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4E380095-911B-77E3-D66D-91C6F5218335}"/>
                </a:ext>
              </a:extLst>
            </p:cNvPr>
            <p:cNvSpPr/>
            <p:nvPr/>
          </p:nvSpPr>
          <p:spPr>
            <a:xfrm>
              <a:off x="1440174" y="5645039"/>
              <a:ext cx="349213" cy="26986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0CD8F80-3BEB-76B6-FE30-3A0715C39D6B}"/>
                </a:ext>
              </a:extLst>
            </p:cNvPr>
            <p:cNvSpPr/>
            <p:nvPr/>
          </p:nvSpPr>
          <p:spPr>
            <a:xfrm>
              <a:off x="1722960" y="5910318"/>
              <a:ext cx="349213" cy="4845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53F02729-3D0A-733E-6D62-26E7C94CD67F}"/>
                </a:ext>
              </a:extLst>
            </p:cNvPr>
            <p:cNvSpPr/>
            <p:nvPr/>
          </p:nvSpPr>
          <p:spPr>
            <a:xfrm>
              <a:off x="1169188" y="5910319"/>
              <a:ext cx="349213" cy="4845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19A5A3A8-D6C1-A110-6D8B-817F39DB81DB}"/>
                </a:ext>
              </a:extLst>
            </p:cNvPr>
            <p:cNvSpPr/>
            <p:nvPr/>
          </p:nvSpPr>
          <p:spPr>
            <a:xfrm>
              <a:off x="2543530" y="5645039"/>
              <a:ext cx="349213" cy="26986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1F58A675-A047-AD8F-F973-D9E9E89BC33D}"/>
                </a:ext>
              </a:extLst>
            </p:cNvPr>
            <p:cNvSpPr/>
            <p:nvPr/>
          </p:nvSpPr>
          <p:spPr>
            <a:xfrm>
              <a:off x="2826316" y="5910318"/>
              <a:ext cx="349213" cy="4845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ADB28A3A-DE5F-775F-BBC1-B45F10653CD6}"/>
                </a:ext>
              </a:extLst>
            </p:cNvPr>
            <p:cNvSpPr/>
            <p:nvPr/>
          </p:nvSpPr>
          <p:spPr>
            <a:xfrm>
              <a:off x="2272544" y="5910319"/>
              <a:ext cx="349213" cy="4845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134BB1B8-E7F9-2EE0-4DC8-46D4A3040BFD}"/>
                </a:ext>
              </a:extLst>
            </p:cNvPr>
            <p:cNvSpPr/>
            <p:nvPr/>
          </p:nvSpPr>
          <p:spPr>
            <a:xfrm>
              <a:off x="2636781" y="5510632"/>
              <a:ext cx="160868" cy="1344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640BE8F9-CEE2-2BAB-0477-C489EC6A6D70}"/>
                </a:ext>
              </a:extLst>
            </p:cNvPr>
            <p:cNvCxnSpPr/>
            <p:nvPr/>
          </p:nvCxnSpPr>
          <p:spPr>
            <a:xfrm>
              <a:off x="1530296" y="6012487"/>
              <a:ext cx="182880" cy="0"/>
            </a:xfrm>
            <a:prstGeom prst="straightConnector1">
              <a:avLst/>
            </a:prstGeom>
            <a:grpFill/>
            <a:ln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05018975-A3D8-5DC6-796A-1493569B64A0}"/>
                </a:ext>
              </a:extLst>
            </p:cNvPr>
            <p:cNvCxnSpPr/>
            <p:nvPr/>
          </p:nvCxnSpPr>
          <p:spPr>
            <a:xfrm>
              <a:off x="2633136" y="6012487"/>
              <a:ext cx="182880" cy="0"/>
            </a:xfrm>
            <a:prstGeom prst="straightConnector1">
              <a:avLst/>
            </a:prstGeom>
            <a:grpFill/>
            <a:ln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1BBC9E97-CDD6-4481-E3E4-4CDFEA8EF23D}"/>
                </a:ext>
              </a:extLst>
            </p:cNvPr>
            <p:cNvSpPr txBox="1"/>
            <p:nvPr/>
          </p:nvSpPr>
          <p:spPr>
            <a:xfrm>
              <a:off x="1334250" y="6404625"/>
              <a:ext cx="5501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IM 2C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BAF4D39-CF0B-27DF-D5EE-A9986C843117}"/>
                </a:ext>
              </a:extLst>
            </p:cNvPr>
            <p:cNvSpPr txBox="1"/>
            <p:nvPr/>
          </p:nvSpPr>
          <p:spPr>
            <a:xfrm>
              <a:off x="2415945" y="6404625"/>
              <a:ext cx="6591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IM 2C</a:t>
              </a:r>
              <a:r>
                <a:rPr lang="en-US" sz="1200" baseline="-25000" dirty="0"/>
                <a:t>AE</a:t>
              </a:r>
              <a:endParaRPr lang="en-US" sz="1200" dirty="0"/>
            </a:p>
          </p:txBody>
        </p: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952A3784-B0FB-596A-E6B0-157305B3E003}"/>
                </a:ext>
              </a:extLst>
            </p:cNvPr>
            <p:cNvCxnSpPr/>
            <p:nvPr/>
          </p:nvCxnSpPr>
          <p:spPr>
            <a:xfrm flipV="1">
              <a:off x="1516929" y="6135715"/>
              <a:ext cx="204559" cy="1"/>
            </a:xfrm>
            <a:prstGeom prst="line">
              <a:avLst/>
            </a:prstGeom>
            <a:grpFill/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ED91A0E3-05C2-E200-EF0B-2D269413B4E0}"/>
                </a:ext>
              </a:extLst>
            </p:cNvPr>
            <p:cNvCxnSpPr/>
            <p:nvPr/>
          </p:nvCxnSpPr>
          <p:spPr>
            <a:xfrm flipV="1">
              <a:off x="2621013" y="6128562"/>
              <a:ext cx="204559" cy="1"/>
            </a:xfrm>
            <a:prstGeom prst="line">
              <a:avLst/>
            </a:prstGeom>
            <a:grpFill/>
            <a:ln w="190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Arrow Connector 183">
              <a:extLst>
                <a:ext uri="{FF2B5EF4-FFF2-40B4-BE49-F238E27FC236}">
                  <a16:creationId xmlns:a16="http://schemas.microsoft.com/office/drawing/2014/main" id="{59930926-913E-5B7F-18BA-63AF4E13E3F0}"/>
                </a:ext>
              </a:extLst>
            </p:cNvPr>
            <p:cNvCxnSpPr/>
            <p:nvPr/>
          </p:nvCxnSpPr>
          <p:spPr>
            <a:xfrm>
              <a:off x="1527518" y="6272739"/>
              <a:ext cx="182880" cy="0"/>
            </a:xfrm>
            <a:prstGeom prst="straightConnector1">
              <a:avLst/>
            </a:prstGeom>
            <a:grpFill/>
            <a:ln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F5397BCD-CD0E-388F-4EC1-2DB78473DC15}"/>
                </a:ext>
              </a:extLst>
            </p:cNvPr>
            <p:cNvCxnSpPr/>
            <p:nvPr/>
          </p:nvCxnSpPr>
          <p:spPr>
            <a:xfrm>
              <a:off x="2634791" y="6272739"/>
              <a:ext cx="182880" cy="0"/>
            </a:xfrm>
            <a:prstGeom prst="straightConnector1">
              <a:avLst/>
            </a:prstGeom>
            <a:grpFill/>
            <a:ln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1049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id="{C6C5A4FE-CAE4-1BD2-4C2C-17486AABC2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900"/>
          <a:stretch/>
        </p:blipFill>
        <p:spPr>
          <a:xfrm>
            <a:off x="5733831" y="3429000"/>
            <a:ext cx="5737058" cy="31877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53412C7-E6E6-BCBB-2070-4C82C360DB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569"/>
          <a:stretch/>
        </p:blipFill>
        <p:spPr>
          <a:xfrm>
            <a:off x="5744086" y="397788"/>
            <a:ext cx="5694021" cy="31877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9EB539C-9E6A-3128-9C92-E0FF566149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900"/>
          <a:stretch/>
        </p:blipFill>
        <p:spPr>
          <a:xfrm>
            <a:off x="0" y="3483325"/>
            <a:ext cx="5737058" cy="3187700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7CD1EDE7-251F-9E90-68D8-32D043DAC117}"/>
              </a:ext>
            </a:extLst>
          </p:cNvPr>
          <p:cNvSpPr txBox="1"/>
          <p:nvPr/>
        </p:nvSpPr>
        <p:spPr>
          <a:xfrm>
            <a:off x="5066083" y="3596640"/>
            <a:ext cx="1438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80% missing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711350DA-08B8-2C63-882B-31C38D378CC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0900"/>
          <a:stretch/>
        </p:blipFill>
        <p:spPr>
          <a:xfrm>
            <a:off x="16044" y="442393"/>
            <a:ext cx="5737058" cy="31877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44CE567-D0D2-5CBB-D58F-C1E9C8A493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9116" t="26976" b="34525"/>
          <a:stretch/>
        </p:blipFill>
        <p:spPr>
          <a:xfrm>
            <a:off x="11438107" y="2589687"/>
            <a:ext cx="805955" cy="1411286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528FBE6-D4DC-F67D-E54A-192F6B38DFFD}"/>
              </a:ext>
            </a:extLst>
          </p:cNvPr>
          <p:cNvSpPr txBox="1"/>
          <p:nvPr/>
        </p:nvSpPr>
        <p:spPr>
          <a:xfrm>
            <a:off x="5014724" y="472571"/>
            <a:ext cx="1438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65% missing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7E65EAE-CDFF-EB40-A6F4-B41FA1644EC0}"/>
              </a:ext>
            </a:extLst>
          </p:cNvPr>
          <p:cNvCxnSpPr/>
          <p:nvPr/>
        </p:nvCxnSpPr>
        <p:spPr>
          <a:xfrm>
            <a:off x="2738551" y="3483325"/>
            <a:ext cx="587669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299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DF9D56E3-7C56-76E3-29B6-690C6E768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687" y="4006668"/>
            <a:ext cx="3727370" cy="2851332"/>
          </a:xfrm>
          <a:prstGeom prst="rect">
            <a:avLst/>
          </a:prstGeom>
        </p:spPr>
      </p:pic>
      <p:pic>
        <p:nvPicPr>
          <p:cNvPr id="5" name="Picture 4" descr="A map of different weather conditions&#10;&#10;Description automatically generated">
            <a:extLst>
              <a:ext uri="{FF2B5EF4-FFF2-40B4-BE49-F238E27FC236}">
                <a16:creationId xmlns:a16="http://schemas.microsoft.com/office/drawing/2014/main" id="{263D5256-67B3-0241-21AB-5C048CF05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842"/>
            <a:ext cx="4102768" cy="4102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B2BDC0-DA69-080D-7740-940BD8F15198}"/>
              </a:ext>
            </a:extLst>
          </p:cNvPr>
          <p:cNvSpPr txBox="1"/>
          <p:nvPr/>
        </p:nvSpPr>
        <p:spPr>
          <a:xfrm>
            <a:off x="1488409" y="-1824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K=8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568429-6826-7A0A-1A80-750FBA6FECE8}"/>
              </a:ext>
            </a:extLst>
          </p:cNvPr>
          <p:cNvSpPr txBox="1"/>
          <p:nvPr/>
        </p:nvSpPr>
        <p:spPr>
          <a:xfrm>
            <a:off x="1219786" y="4063692"/>
            <a:ext cx="167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K-clusters</a:t>
            </a:r>
          </a:p>
        </p:txBody>
      </p:sp>
      <p:pic>
        <p:nvPicPr>
          <p:cNvPr id="28" name="Picture 27" descr="A map of different weather conditions&#10;&#10;Description automatically generated">
            <a:extLst>
              <a:ext uri="{FF2B5EF4-FFF2-40B4-BE49-F238E27FC236}">
                <a16:creationId xmlns:a16="http://schemas.microsoft.com/office/drawing/2014/main" id="{6FB7961A-6576-F67B-F13F-A62E6DCF7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6455" y="182842"/>
            <a:ext cx="4102768" cy="410276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D7BC035-35EF-CBFA-2344-2EF15C9B404C}"/>
              </a:ext>
            </a:extLst>
          </p:cNvPr>
          <p:cNvSpPr txBox="1"/>
          <p:nvPr/>
        </p:nvSpPr>
        <p:spPr>
          <a:xfrm>
            <a:off x="5752797" y="46848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D00FF"/>
                </a:solidFill>
              </a:rPr>
              <a:t>K=12</a:t>
            </a:r>
          </a:p>
        </p:txBody>
      </p:sp>
      <p:pic>
        <p:nvPicPr>
          <p:cNvPr id="31" name="Picture 30" descr="A map of different weather conditions&#10;&#10;Description automatically generated">
            <a:extLst>
              <a:ext uri="{FF2B5EF4-FFF2-40B4-BE49-F238E27FC236}">
                <a16:creationId xmlns:a16="http://schemas.microsoft.com/office/drawing/2014/main" id="{0B68ED77-2363-2069-1619-80C803D211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8359" y="182842"/>
            <a:ext cx="4102768" cy="410276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294B2C2-520B-4A86-EA54-790B6E8F5D1B}"/>
              </a:ext>
            </a:extLst>
          </p:cNvPr>
          <p:cNvSpPr txBox="1"/>
          <p:nvPr/>
        </p:nvSpPr>
        <p:spPr>
          <a:xfrm>
            <a:off x="9797413" y="54715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K=17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5C8857D-6AF5-AB10-C179-B42907161632}"/>
              </a:ext>
            </a:extLst>
          </p:cNvPr>
          <p:cNvGrpSpPr/>
          <p:nvPr/>
        </p:nvGrpSpPr>
        <p:grpSpPr>
          <a:xfrm>
            <a:off x="3751979" y="4326047"/>
            <a:ext cx="8410368" cy="2493349"/>
            <a:chOff x="3751979" y="4326047"/>
            <a:chExt cx="8410368" cy="2493349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1EEAA31-0F4C-243A-D28D-8688BB86BAE1}"/>
                </a:ext>
              </a:extLst>
            </p:cNvPr>
            <p:cNvGrpSpPr/>
            <p:nvPr/>
          </p:nvGrpSpPr>
          <p:grpSpPr>
            <a:xfrm>
              <a:off x="4296098" y="4326047"/>
              <a:ext cx="7866249" cy="2212574"/>
              <a:chOff x="4001331" y="4645426"/>
              <a:chExt cx="7866249" cy="2212574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DDE3EB6-2563-CE18-2D88-E6EFAB21D4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01331" y="4830092"/>
                <a:ext cx="2650958" cy="2027908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EA28EA7-A68A-4740-FE13-917E3F3F9B90}"/>
                  </a:ext>
                </a:extLst>
              </p:cNvPr>
              <p:cNvSpPr txBox="1"/>
              <p:nvPr/>
            </p:nvSpPr>
            <p:spPr>
              <a:xfrm>
                <a:off x="4771144" y="4645426"/>
                <a:ext cx="10163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Western</a:t>
                </a:r>
              </a:p>
            </p:txBody>
          </p: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CCF29A5-3FC7-F235-E926-996E074E98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65664" y="4830092"/>
                <a:ext cx="2650958" cy="2027908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8FE1B6F-21E7-E775-CB18-AAC5CA6A6DE8}"/>
                  </a:ext>
                </a:extLst>
              </p:cNvPr>
              <p:cNvSpPr txBox="1"/>
              <p:nvPr/>
            </p:nvSpPr>
            <p:spPr>
              <a:xfrm>
                <a:off x="7217516" y="4645426"/>
                <a:ext cx="14398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Appalachian</a:t>
                </a:r>
              </a:p>
            </p:txBody>
          </p:sp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C4EB2EC1-5F7C-7177-F6BB-0174133C3F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216622" y="4830092"/>
                <a:ext cx="2650958" cy="2027908"/>
              </a:xfrm>
              <a:prstGeom prst="rect">
                <a:avLst/>
              </a:prstGeom>
            </p:spPr>
          </p:pic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DC8269F-432C-5BC6-02AB-88188F3D72F6}"/>
                  </a:ext>
                </a:extLst>
              </p:cNvPr>
              <p:cNvSpPr txBox="1"/>
              <p:nvPr/>
            </p:nvSpPr>
            <p:spPr>
              <a:xfrm>
                <a:off x="10152783" y="4645426"/>
                <a:ext cx="9473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Eastern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D7C1FD4-A312-1CCE-7CE1-75DC8F6A19BA}"/>
                  </a:ext>
                </a:extLst>
              </p:cNvPr>
              <p:cNvSpPr txBox="1"/>
              <p:nvPr/>
            </p:nvSpPr>
            <p:spPr>
              <a:xfrm>
                <a:off x="4346756" y="5144638"/>
                <a:ext cx="873957" cy="369332"/>
              </a:xfrm>
              <a:prstGeom prst="rect">
                <a:avLst/>
              </a:prstGeom>
              <a:solidFill>
                <a:schemeClr val="bg1">
                  <a:alpha val="7209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p=0.19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1EF0DA4-DC73-991D-7350-F50325977BCA}"/>
                  </a:ext>
                </a:extLst>
              </p:cNvPr>
              <p:cNvSpPr txBox="1"/>
              <p:nvPr/>
            </p:nvSpPr>
            <p:spPr>
              <a:xfrm>
                <a:off x="6931098" y="5142885"/>
                <a:ext cx="873957" cy="369332"/>
              </a:xfrm>
              <a:prstGeom prst="rect">
                <a:avLst/>
              </a:prstGeom>
              <a:solidFill>
                <a:schemeClr val="bg1">
                  <a:alpha val="7209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p=0.01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99AF469-04A9-D058-D33E-5BAE00C2A898}"/>
                  </a:ext>
                </a:extLst>
              </p:cNvPr>
              <p:cNvSpPr txBox="1"/>
              <p:nvPr/>
            </p:nvSpPr>
            <p:spPr>
              <a:xfrm>
                <a:off x="9562047" y="5142885"/>
                <a:ext cx="873957" cy="369332"/>
              </a:xfrm>
              <a:prstGeom prst="rect">
                <a:avLst/>
              </a:prstGeom>
              <a:solidFill>
                <a:schemeClr val="bg1">
                  <a:alpha val="7209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p=0.70</a:t>
                </a: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EA50661-04CB-B96E-004F-D7833A56900A}"/>
                </a:ext>
              </a:extLst>
            </p:cNvPr>
            <p:cNvSpPr txBox="1"/>
            <p:nvPr/>
          </p:nvSpPr>
          <p:spPr>
            <a:xfrm>
              <a:off x="7097508" y="6511619"/>
              <a:ext cx="23537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Log10(geographic distance)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8A89331-A637-D363-D2B5-1AE9DF07FF2B}"/>
                </a:ext>
              </a:extLst>
            </p:cNvPr>
            <p:cNvSpPr txBox="1"/>
            <p:nvPr/>
          </p:nvSpPr>
          <p:spPr>
            <a:xfrm rot="16200000">
              <a:off x="3101287" y="5258731"/>
              <a:ext cx="18246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Linearized genetic distance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622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9E5168-4CCB-2D47-BBB0-3DCD2FBB3109}"/>
              </a:ext>
            </a:extLst>
          </p:cNvPr>
          <p:cNvSpPr txBox="1"/>
          <p:nvPr/>
        </p:nvSpPr>
        <p:spPr>
          <a:xfrm>
            <a:off x="0" y="5376196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K=17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62FFCE-CA81-D92A-AED8-9CE8774B3D53}"/>
              </a:ext>
            </a:extLst>
          </p:cNvPr>
          <p:cNvSpPr txBox="1"/>
          <p:nvPr/>
        </p:nvSpPr>
        <p:spPr>
          <a:xfrm>
            <a:off x="0" y="743140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K=8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AAE276-DA8D-D6A9-424B-29D1FB9A7468}"/>
              </a:ext>
            </a:extLst>
          </p:cNvPr>
          <p:cNvSpPr txBox="1"/>
          <p:nvPr/>
        </p:nvSpPr>
        <p:spPr>
          <a:xfrm>
            <a:off x="0" y="3059668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D00FF"/>
                </a:solidFill>
              </a:rPr>
              <a:t>K=12</a:t>
            </a:r>
          </a:p>
        </p:txBody>
      </p:sp>
      <p:pic>
        <p:nvPicPr>
          <p:cNvPr id="12" name="Picture 11" descr="A close-up of a graph&#10;&#10;Description automatically generated">
            <a:extLst>
              <a:ext uri="{FF2B5EF4-FFF2-40B4-BE49-F238E27FC236}">
                <a16:creationId xmlns:a16="http://schemas.microsoft.com/office/drawing/2014/main" id="{AD81F98E-DEA5-997B-69FC-64FF8D686A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30" b="8666"/>
          <a:stretch/>
        </p:blipFill>
        <p:spPr>
          <a:xfrm>
            <a:off x="753835" y="11952"/>
            <a:ext cx="6613358" cy="2201040"/>
          </a:xfrm>
          <a:prstGeom prst="rect">
            <a:avLst/>
          </a:prstGeom>
        </p:spPr>
      </p:pic>
      <p:pic>
        <p:nvPicPr>
          <p:cNvPr id="16" name="Picture 15" descr="A close-up of a graph&#10;&#10;Description automatically generated">
            <a:extLst>
              <a:ext uri="{FF2B5EF4-FFF2-40B4-BE49-F238E27FC236}">
                <a16:creationId xmlns:a16="http://schemas.microsoft.com/office/drawing/2014/main" id="{EF297673-8B53-11F1-F882-5E5434CA0A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63" b="9033"/>
          <a:stretch/>
        </p:blipFill>
        <p:spPr>
          <a:xfrm>
            <a:off x="753835" y="2328480"/>
            <a:ext cx="6613358" cy="2201040"/>
          </a:xfrm>
          <a:prstGeom prst="rect">
            <a:avLst/>
          </a:prstGeom>
        </p:spPr>
      </p:pic>
      <p:pic>
        <p:nvPicPr>
          <p:cNvPr id="18" name="Picture 17" descr="A close-up of a graph&#10;&#10;Description automatically generated">
            <a:extLst>
              <a:ext uri="{FF2B5EF4-FFF2-40B4-BE49-F238E27FC236}">
                <a16:creationId xmlns:a16="http://schemas.microsoft.com/office/drawing/2014/main" id="{B688D807-0A7D-85D0-9EED-9B8D5CDAE3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16" b="9579"/>
          <a:stretch/>
        </p:blipFill>
        <p:spPr>
          <a:xfrm>
            <a:off x="753835" y="4645008"/>
            <a:ext cx="6613358" cy="22010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FEFAFC1-1CFD-ACF1-1B97-57D6DF90ED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7471" y="11952"/>
            <a:ext cx="3727370" cy="285133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6F7A8FA-BFB4-BB17-8B6D-795C6D823894}"/>
              </a:ext>
            </a:extLst>
          </p:cNvPr>
          <p:cNvSpPr txBox="1"/>
          <p:nvPr/>
        </p:nvSpPr>
        <p:spPr>
          <a:xfrm>
            <a:off x="9307891" y="0"/>
            <a:ext cx="118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K-clusters</a:t>
            </a:r>
          </a:p>
        </p:txBody>
      </p:sp>
    </p:spTree>
    <p:extLst>
      <p:ext uri="{BB962C8B-B14F-4D97-AF65-F5344CB8AC3E}">
        <p14:creationId xmlns:p14="http://schemas.microsoft.com/office/powerpoint/2010/main" val="2172364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BFDFE53-19B6-19BE-42E3-7A841E207213}"/>
              </a:ext>
            </a:extLst>
          </p:cNvPr>
          <p:cNvGrpSpPr/>
          <p:nvPr/>
        </p:nvGrpSpPr>
        <p:grpSpPr>
          <a:xfrm>
            <a:off x="223323" y="3673701"/>
            <a:ext cx="11745354" cy="3298844"/>
            <a:chOff x="4085199" y="4497206"/>
            <a:chExt cx="8077148" cy="226857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03DC137-1019-F94B-AE91-3548BFC1E69F}"/>
                </a:ext>
              </a:extLst>
            </p:cNvPr>
            <p:cNvGrpSpPr/>
            <p:nvPr/>
          </p:nvGrpSpPr>
          <p:grpSpPr>
            <a:xfrm>
              <a:off x="4296098" y="4497206"/>
              <a:ext cx="7866249" cy="2041415"/>
              <a:chOff x="4001331" y="4816585"/>
              <a:chExt cx="7866249" cy="2041415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8EA1A122-A2D2-FBFC-7D35-95192B63C7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01331" y="4830092"/>
                <a:ext cx="2650958" cy="2027908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BAFA02B-BE63-A99E-9987-3AA968161163}"/>
                  </a:ext>
                </a:extLst>
              </p:cNvPr>
              <p:cNvSpPr txBox="1"/>
              <p:nvPr/>
            </p:nvSpPr>
            <p:spPr>
              <a:xfrm>
                <a:off x="4976110" y="4816585"/>
                <a:ext cx="698283" cy="2539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Western</a:t>
                </a: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91F5E6C0-0686-A4CD-6BB7-7C8D3F86DF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65664" y="4830092"/>
                <a:ext cx="2650958" cy="2027908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5D8FCD7-876E-6422-5D93-A52A176C4817}"/>
                  </a:ext>
                </a:extLst>
              </p:cNvPr>
              <p:cNvSpPr txBox="1"/>
              <p:nvPr/>
            </p:nvSpPr>
            <p:spPr>
              <a:xfrm>
                <a:off x="7422482" y="4816586"/>
                <a:ext cx="1016368" cy="2539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Appalachian</a:t>
                </a:r>
              </a:p>
            </p:txBody>
          </p:sp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29DD775D-7124-DABA-9FC1-408BCD46D2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16622" y="4830092"/>
                <a:ext cx="2650958" cy="2027908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250244D-A92C-8ED9-4C11-B5205DDC6568}"/>
                  </a:ext>
                </a:extLst>
              </p:cNvPr>
              <p:cNvSpPr txBox="1"/>
              <p:nvPr/>
            </p:nvSpPr>
            <p:spPr>
              <a:xfrm>
                <a:off x="10357748" y="4816585"/>
                <a:ext cx="653393" cy="2539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Eastern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D505BCE-56CB-8FC2-2368-6D6C1BD5DFBF}"/>
                  </a:ext>
                </a:extLst>
              </p:cNvPr>
              <p:cNvSpPr txBox="1"/>
              <p:nvPr/>
            </p:nvSpPr>
            <p:spPr>
              <a:xfrm>
                <a:off x="4346756" y="5144639"/>
                <a:ext cx="629354" cy="253985"/>
              </a:xfrm>
              <a:prstGeom prst="rect">
                <a:avLst/>
              </a:prstGeom>
              <a:solidFill>
                <a:schemeClr val="bg1">
                  <a:alpha val="7209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p=0.19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2457288-3D05-16B2-6C51-B9B15DD7EA62}"/>
                  </a:ext>
                </a:extLst>
              </p:cNvPr>
              <p:cNvSpPr txBox="1"/>
              <p:nvPr/>
            </p:nvSpPr>
            <p:spPr>
              <a:xfrm>
                <a:off x="6931099" y="5142886"/>
                <a:ext cx="629354" cy="253985"/>
              </a:xfrm>
              <a:prstGeom prst="rect">
                <a:avLst/>
              </a:prstGeom>
              <a:solidFill>
                <a:schemeClr val="bg1">
                  <a:alpha val="7209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p=0.01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64C4D14-73A7-EA6D-ACFA-093175BF928F}"/>
                  </a:ext>
                </a:extLst>
              </p:cNvPr>
              <p:cNvSpPr txBox="1"/>
              <p:nvPr/>
            </p:nvSpPr>
            <p:spPr>
              <a:xfrm>
                <a:off x="9553773" y="5136954"/>
                <a:ext cx="629354" cy="253985"/>
              </a:xfrm>
              <a:prstGeom prst="rect">
                <a:avLst/>
              </a:prstGeom>
              <a:solidFill>
                <a:schemeClr val="bg1">
                  <a:alpha val="7209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p=0.70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4DED6F-76C3-6AA1-55C7-84CED4B9750C}"/>
                </a:ext>
              </a:extLst>
            </p:cNvPr>
            <p:cNvSpPr txBox="1"/>
            <p:nvPr/>
          </p:nvSpPr>
          <p:spPr>
            <a:xfrm>
              <a:off x="7494819" y="6458007"/>
              <a:ext cx="23537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Log10(geographic distance)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89773AB-1E84-CE63-5460-74DBCC50C0D5}"/>
                </a:ext>
              </a:extLst>
            </p:cNvPr>
            <p:cNvSpPr txBox="1"/>
            <p:nvPr/>
          </p:nvSpPr>
          <p:spPr>
            <a:xfrm rot="16200000">
              <a:off x="3434507" y="5258732"/>
              <a:ext cx="18246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Linearized genetic distance</a:t>
              </a:r>
            </a:p>
          </p:txBody>
        </p:sp>
      </p:grpSp>
      <p:pic>
        <p:nvPicPr>
          <p:cNvPr id="18" name="Picture 17" descr="A close-up of a graph&#10;&#10;Description automatically generated">
            <a:extLst>
              <a:ext uri="{FF2B5EF4-FFF2-40B4-BE49-F238E27FC236}">
                <a16:creationId xmlns:a16="http://schemas.microsoft.com/office/drawing/2014/main" id="{07BCB834-7C48-6732-A73A-B5ACADD1FE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053" b="9331"/>
          <a:stretch/>
        </p:blipFill>
        <p:spPr>
          <a:xfrm>
            <a:off x="200103" y="369888"/>
            <a:ext cx="8807116" cy="2945685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53A3D0A8-E5BA-0CC0-B44A-6B0B75739ECD}"/>
              </a:ext>
            </a:extLst>
          </p:cNvPr>
          <p:cNvGrpSpPr/>
          <p:nvPr/>
        </p:nvGrpSpPr>
        <p:grpSpPr>
          <a:xfrm>
            <a:off x="9007219" y="286337"/>
            <a:ext cx="3308318" cy="2745862"/>
            <a:chOff x="9007219" y="286337"/>
            <a:chExt cx="3308318" cy="2745862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71FDC7C-BE7B-05E6-E389-CA795F4DF8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3624" b="12580"/>
            <a:stretch/>
          </p:blipFill>
          <p:spPr>
            <a:xfrm>
              <a:off x="9007219" y="286337"/>
              <a:ext cx="3038607" cy="1311443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AAE85C7-2BFB-C41C-1AF3-BF842D483DA3}"/>
                </a:ext>
              </a:extLst>
            </p:cNvPr>
            <p:cNvSpPr txBox="1"/>
            <p:nvPr/>
          </p:nvSpPr>
          <p:spPr>
            <a:xfrm>
              <a:off x="11365408" y="286337"/>
              <a:ext cx="950129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E24AD4"/>
                  </a:solidFill>
                </a:rPr>
                <a:t>n=5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5C78CBF-D6C5-EB26-3474-DD3F78E453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3321" b="10250"/>
            <a:stretch/>
          </p:blipFill>
          <p:spPr>
            <a:xfrm>
              <a:off x="9007219" y="1673961"/>
              <a:ext cx="3038606" cy="135823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C2F75D3-AEA4-697E-B659-E2FDD9942627}"/>
                </a:ext>
              </a:extLst>
            </p:cNvPr>
            <p:cNvSpPr txBox="1"/>
            <p:nvPr/>
          </p:nvSpPr>
          <p:spPr>
            <a:xfrm>
              <a:off x="11365408" y="1683662"/>
              <a:ext cx="950129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E24AD4"/>
                  </a:solidFill>
                </a:rPr>
                <a:t>n=5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E9D24F4-CB7D-3CE4-0FB8-C6D42CFAB1B5}"/>
              </a:ext>
            </a:extLst>
          </p:cNvPr>
          <p:cNvSpPr txBox="1"/>
          <p:nvPr/>
        </p:nvSpPr>
        <p:spPr>
          <a:xfrm>
            <a:off x="9921083" y="1682962"/>
            <a:ext cx="1604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24AD4"/>
                </a:solidFill>
              </a:rPr>
              <a:t>Cross-entropy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F587E29-EC5C-5719-8133-ACD27E519354}"/>
              </a:ext>
            </a:extLst>
          </p:cNvPr>
          <p:cNvSpPr txBox="1"/>
          <p:nvPr/>
        </p:nvSpPr>
        <p:spPr>
          <a:xfrm>
            <a:off x="10900540" y="285638"/>
            <a:ext cx="61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24AD4"/>
                </a:solidFill>
              </a:rPr>
              <a:t>PCA</a:t>
            </a:r>
          </a:p>
        </p:txBody>
      </p:sp>
    </p:spTree>
    <p:extLst>
      <p:ext uri="{BB962C8B-B14F-4D97-AF65-F5344CB8AC3E}">
        <p14:creationId xmlns:p14="http://schemas.microsoft.com/office/powerpoint/2010/main" val="261778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graph&#10;&#10;Description automatically generated">
            <a:extLst>
              <a:ext uri="{FF2B5EF4-FFF2-40B4-BE49-F238E27FC236}">
                <a16:creationId xmlns:a16="http://schemas.microsoft.com/office/drawing/2014/main" id="{A2BC9884-88F2-6EF4-03E8-EDC9622CE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05" y="0"/>
            <a:ext cx="11510210" cy="460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19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B761D2-EEBB-4FF6-D905-385FFE143ACA}"/>
              </a:ext>
            </a:extLst>
          </p:cNvPr>
          <p:cNvSpPr txBox="1"/>
          <p:nvPr/>
        </p:nvSpPr>
        <p:spPr>
          <a:xfrm>
            <a:off x="3406353" y="1044554"/>
            <a:ext cx="537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80% missing SNP filter – 50% missing individual filter</a:t>
            </a:r>
          </a:p>
        </p:txBody>
      </p:sp>
    </p:spTree>
    <p:extLst>
      <p:ext uri="{BB962C8B-B14F-4D97-AF65-F5344CB8AC3E}">
        <p14:creationId xmlns:p14="http://schemas.microsoft.com/office/powerpoint/2010/main" val="2026000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different weather conditions&#10;&#10;Description automatically generated">
            <a:extLst>
              <a:ext uri="{FF2B5EF4-FFF2-40B4-BE49-F238E27FC236}">
                <a16:creationId xmlns:a16="http://schemas.microsoft.com/office/drawing/2014/main" id="{65C3EFAD-EFC1-9F7D-9A02-E0B29B2F5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774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477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graph&#10;&#10;Description automatically generated">
            <a:extLst>
              <a:ext uri="{FF2B5EF4-FFF2-40B4-BE49-F238E27FC236}">
                <a16:creationId xmlns:a16="http://schemas.microsoft.com/office/drawing/2014/main" id="{D229A19F-8E74-89A7-5971-A71DC09BA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358"/>
            <a:ext cx="8572500" cy="34290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18E6E78C-31F2-ED6A-2D24-1FC5C2562ABC}"/>
              </a:ext>
            </a:extLst>
          </p:cNvPr>
          <p:cNvGrpSpPr/>
          <p:nvPr/>
        </p:nvGrpSpPr>
        <p:grpSpPr>
          <a:xfrm>
            <a:off x="8677421" y="486483"/>
            <a:ext cx="3589530" cy="3826036"/>
            <a:chOff x="8617460" y="476358"/>
            <a:chExt cx="3589530" cy="382603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7CE80B4-4213-F5C2-F633-0575A78E44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3944"/>
            <a:stretch/>
          </p:blipFill>
          <p:spPr>
            <a:xfrm>
              <a:off x="8621854" y="476358"/>
              <a:ext cx="3585136" cy="191301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57AEFD2-07A3-0366-7338-84C97CAAEE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4037"/>
            <a:stretch/>
          </p:blipFill>
          <p:spPr>
            <a:xfrm>
              <a:off x="8617460" y="2389376"/>
              <a:ext cx="3589530" cy="191301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628C56-2A98-B881-F48F-5D6068D48035}"/>
                </a:ext>
              </a:extLst>
            </p:cNvPr>
            <p:cNvSpPr txBox="1"/>
            <p:nvPr/>
          </p:nvSpPr>
          <p:spPr>
            <a:xfrm>
              <a:off x="10268262" y="476358"/>
              <a:ext cx="16044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Cross-entropy</a:t>
              </a:r>
            </a:p>
            <a:p>
              <a:r>
                <a:rPr lang="en-US" dirty="0"/>
                <a:t>K=6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4D41EEB-3EC7-C583-33ED-14A0F63B7DAA}"/>
                </a:ext>
              </a:extLst>
            </p:cNvPr>
            <p:cNvSpPr txBox="1"/>
            <p:nvPr/>
          </p:nvSpPr>
          <p:spPr>
            <a:xfrm>
              <a:off x="11259751" y="2376388"/>
              <a:ext cx="6129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PCA</a:t>
              </a:r>
            </a:p>
            <a:p>
              <a:r>
                <a:rPr lang="en-US" dirty="0"/>
                <a:t>K=6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DF3C70-EF78-3FDA-C507-6E94731DDB9D}"/>
              </a:ext>
            </a:extLst>
          </p:cNvPr>
          <p:cNvGrpSpPr/>
          <p:nvPr/>
        </p:nvGrpSpPr>
        <p:grpSpPr>
          <a:xfrm>
            <a:off x="-14991" y="4344707"/>
            <a:ext cx="12221982" cy="2513293"/>
            <a:chOff x="-14991" y="4344707"/>
            <a:chExt cx="12221982" cy="251329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DD2827D-FA20-DBED-5B48-7747A2FB51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0779" b="3165"/>
            <a:stretch/>
          </p:blipFill>
          <p:spPr>
            <a:xfrm>
              <a:off x="-14991" y="4719679"/>
              <a:ext cx="4007370" cy="2138321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1883514-57F4-8B2D-EBA5-82F21669306B}"/>
                </a:ext>
              </a:extLst>
            </p:cNvPr>
            <p:cNvSpPr txBox="1"/>
            <p:nvPr/>
          </p:nvSpPr>
          <p:spPr>
            <a:xfrm>
              <a:off x="1582299" y="4344707"/>
              <a:ext cx="1015406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Western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D75674F-9237-7A39-3750-FE50FAA58585}"/>
                </a:ext>
              </a:extLst>
            </p:cNvPr>
            <p:cNvSpPr txBox="1"/>
            <p:nvPr/>
          </p:nvSpPr>
          <p:spPr>
            <a:xfrm>
              <a:off x="9873062" y="4357538"/>
              <a:ext cx="950129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Eastern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F3B058-B556-9F6F-753F-E3CF756B9766}"/>
                </a:ext>
              </a:extLst>
            </p:cNvPr>
            <p:cNvSpPr txBox="1"/>
            <p:nvPr/>
          </p:nvSpPr>
          <p:spPr>
            <a:xfrm>
              <a:off x="791560" y="4881707"/>
              <a:ext cx="915173" cy="369331"/>
            </a:xfrm>
            <a:prstGeom prst="rect">
              <a:avLst/>
            </a:prstGeom>
            <a:solidFill>
              <a:schemeClr val="bg1">
                <a:alpha val="7209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p=0.01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82B1D70-1FDE-8F34-B82C-F1B4E7F50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20779" b="3165"/>
            <a:stretch/>
          </p:blipFill>
          <p:spPr>
            <a:xfrm>
              <a:off x="4092315" y="4719679"/>
              <a:ext cx="4007370" cy="2138321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48F127-57C9-FEDE-EAF3-EBE1A4979765}"/>
                </a:ext>
              </a:extLst>
            </p:cNvPr>
            <p:cNvSpPr txBox="1"/>
            <p:nvPr/>
          </p:nvSpPr>
          <p:spPr>
            <a:xfrm>
              <a:off x="5405894" y="4344708"/>
              <a:ext cx="1477948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Appalachian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F8F2855-A144-0A49-CF5B-F1D1ABC72173}"/>
                </a:ext>
              </a:extLst>
            </p:cNvPr>
            <p:cNvSpPr txBox="1"/>
            <p:nvPr/>
          </p:nvSpPr>
          <p:spPr>
            <a:xfrm>
              <a:off x="4898214" y="4881706"/>
              <a:ext cx="1015360" cy="369332"/>
            </a:xfrm>
            <a:prstGeom prst="rect">
              <a:avLst/>
            </a:prstGeom>
            <a:solidFill>
              <a:schemeClr val="bg1">
                <a:alpha val="7209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p=0.001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017D6694-2806-B52C-7EE7-E71A3141B3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0779" b="3165"/>
            <a:stretch/>
          </p:blipFill>
          <p:spPr>
            <a:xfrm>
              <a:off x="8199621" y="4719679"/>
              <a:ext cx="4007370" cy="213832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E154571-CB0C-35E2-4AD5-268031CAFBD1}"/>
                </a:ext>
              </a:extLst>
            </p:cNvPr>
            <p:cNvSpPr txBox="1"/>
            <p:nvPr/>
          </p:nvSpPr>
          <p:spPr>
            <a:xfrm>
              <a:off x="9008798" y="4881706"/>
              <a:ext cx="915173" cy="369331"/>
            </a:xfrm>
            <a:prstGeom prst="rect">
              <a:avLst/>
            </a:prstGeom>
            <a:solidFill>
              <a:schemeClr val="bg1">
                <a:alpha val="7209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p=0.43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6087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D1E42F-AFFF-BECE-FA6B-02319670A693}"/>
              </a:ext>
            </a:extLst>
          </p:cNvPr>
          <p:cNvSpPr txBox="1"/>
          <p:nvPr/>
        </p:nvSpPr>
        <p:spPr>
          <a:xfrm>
            <a:off x="3029327" y="1998617"/>
            <a:ext cx="6133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Demographic inference patterns by SNP missing percentage</a:t>
            </a:r>
          </a:p>
        </p:txBody>
      </p:sp>
    </p:spTree>
    <p:extLst>
      <p:ext uri="{BB962C8B-B14F-4D97-AF65-F5344CB8AC3E}">
        <p14:creationId xmlns:p14="http://schemas.microsoft.com/office/powerpoint/2010/main" val="3724856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2051</TotalTime>
  <Words>318</Words>
  <Application>Microsoft Macintosh PowerPoint</Application>
  <PresentationFormat>Widescreen</PresentationFormat>
  <Paragraphs>83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Keric Lamb</dc:creator>
  <cp:lastModifiedBy>Keric Lamb</cp:lastModifiedBy>
  <cp:revision>31</cp:revision>
  <dcterms:created xsi:type="dcterms:W3CDTF">2024-03-29T15:17:15Z</dcterms:created>
  <dcterms:modified xsi:type="dcterms:W3CDTF">2024-04-08T22:02:34Z</dcterms:modified>
</cp:coreProperties>
</file>

<file path=docProps/thumbnail.jpeg>
</file>